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tags/tag1.xml" ContentType="application/vnd.openxmlformats-officedocument.presentationml.tags+xml"/>
  <Override PartName="/ppt/notesSlides/notesSlide4.xml" ContentType="application/vnd.openxmlformats-officedocument.presentationml.notesSlide+xml"/>
  <Override PartName="/ppt/theme/themeOverride5.xml" ContentType="application/vnd.openxmlformats-officedocument.themeOverride+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ppt/theme/themeOverride8.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heme/themeOverride9.xml" ContentType="application/vnd.openxmlformats-officedocument.themeOverride+xml"/>
  <Override PartName="/ppt/notesSlides/notesSlide13.xml" ContentType="application/vnd.openxmlformats-officedocument.presentationml.notesSlide+xml"/>
  <Override PartName="/ppt/theme/themeOverride10.xml" ContentType="application/vnd.openxmlformats-officedocument.themeOverride+xml"/>
  <Override PartName="/ppt/notesSlides/notesSlide14.xml" ContentType="application/vnd.openxmlformats-officedocument.presentationml.notesSlide+xml"/>
  <Override PartName="/ppt/theme/themeOverride11.xml" ContentType="application/vnd.openxmlformats-officedocument.themeOverride+xml"/>
  <Override PartName="/ppt/notesSlides/notesSlide15.xml" ContentType="application/vnd.openxmlformats-officedocument.presentationml.notesSlide+xml"/>
  <Override PartName="/ppt/theme/themeOverride12.xml" ContentType="application/vnd.openxmlformats-officedocument.themeOverride+xml"/>
  <Override PartName="/ppt/notesSlides/notesSlide16.xml" ContentType="application/vnd.openxmlformats-officedocument.presentationml.notesSlide+xml"/>
  <Override PartName="/ppt/theme/themeOverride13.xml" ContentType="application/vnd.openxmlformats-officedocument.themeOverr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heme/themeOverride14.xml" ContentType="application/vnd.openxmlformats-officedocument.themeOverride+xml"/>
  <Override PartName="/ppt/notesSlides/notesSlide19.xml" ContentType="application/vnd.openxmlformats-officedocument.presentationml.notesSlide+xml"/>
  <Override PartName="/ppt/theme/themeOverride15.xml" ContentType="application/vnd.openxmlformats-officedocument.themeOverride+xml"/>
  <Override PartName="/ppt/notesSlides/notesSlide20.xml" ContentType="application/vnd.openxmlformats-officedocument.presentationml.notesSlide+xml"/>
  <Override PartName="/ppt/theme/themeOverride16.xml" ContentType="application/vnd.openxmlformats-officedocument.themeOverr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9" r:id="rId2"/>
    <p:sldId id="261" r:id="rId3"/>
    <p:sldId id="263" r:id="rId4"/>
    <p:sldId id="289" r:id="rId5"/>
    <p:sldId id="270" r:id="rId6"/>
    <p:sldId id="262" r:id="rId7"/>
    <p:sldId id="275" r:id="rId8"/>
    <p:sldId id="291" r:id="rId9"/>
    <p:sldId id="292" r:id="rId10"/>
    <p:sldId id="293" r:id="rId11"/>
    <p:sldId id="294" r:id="rId12"/>
    <p:sldId id="295" r:id="rId13"/>
    <p:sldId id="271" r:id="rId14"/>
    <p:sldId id="274" r:id="rId15"/>
    <p:sldId id="277" r:id="rId16"/>
    <p:sldId id="264" r:id="rId17"/>
    <p:sldId id="269" r:id="rId18"/>
    <p:sldId id="296" r:id="rId19"/>
    <p:sldId id="287" r:id="rId20"/>
    <p:sldId id="276" r:id="rId21"/>
    <p:sldId id="286" r:id="rId22"/>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nd Candle" initials="EC" lastIdx="1" clrIdx="0">
    <p:extLst>
      <p:ext uri="{19B8F6BF-5375-455C-9EA6-DF929625EA0E}">
        <p15:presenceInfo xmlns:p15="http://schemas.microsoft.com/office/powerpoint/2012/main" userId="b9cb82a8f37e87f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A5242"/>
    <a:srgbClr val="527C57"/>
    <a:srgbClr val="5D5861"/>
    <a:srgbClr val="FFFFFF"/>
    <a:srgbClr val="577B4F"/>
    <a:srgbClr val="B3E08B"/>
    <a:srgbClr val="99CE80"/>
    <a:srgbClr val="5BAB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p:scale>
          <a:sx n="111" d="100"/>
          <a:sy n="111" d="100"/>
        </p:scale>
        <p:origin x="534" y="228"/>
      </p:cViewPr>
      <p:guideLst>
        <p:guide orient="horz" pos="2160"/>
        <p:guide pos="3840"/>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2018/12/25</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964337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大家好，这是我们的作品，智能植物管理系统。</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a:t>
            </a:fld>
            <a:endParaRPr lang="zh-CN" altLang="en-US"/>
          </a:p>
        </p:txBody>
      </p:sp>
    </p:spTree>
    <p:extLst>
      <p:ext uri="{BB962C8B-B14F-4D97-AF65-F5344CB8AC3E}">
        <p14:creationId xmlns:p14="http://schemas.microsoft.com/office/powerpoint/2010/main" val="7276002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那我</a:t>
            </a:r>
            <a:r>
              <a:rPr lang="zh-CN" altLang="zh-CN" sz="1200" kern="1200" dirty="0" smtClean="0">
                <a:solidFill>
                  <a:schemeClr val="tx1"/>
                </a:solidFill>
                <a:effectLst/>
                <a:latin typeface="+mn-lt"/>
                <a:ea typeface="+mn-ea"/>
                <a:cs typeface="+mn-cs"/>
              </a:rPr>
              <a:t>们来看一下智能植物管理系统的工作流程。……</a:t>
            </a: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25266672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这两张，则是智能植物管理系统</a:t>
            </a:r>
            <a:r>
              <a:rPr lang="zh-CN" altLang="en-US" sz="1200" kern="1200" dirty="0" smtClean="0">
                <a:solidFill>
                  <a:schemeClr val="tx1"/>
                </a:solidFill>
                <a:effectLst/>
                <a:latin typeface="+mn-lt"/>
                <a:ea typeface="+mn-ea"/>
                <a:cs typeface="+mn-cs"/>
              </a:rPr>
              <a:t>的</a:t>
            </a:r>
            <a:r>
              <a:rPr lang="zh-CN" altLang="zh-CN" sz="1200" kern="1200" dirty="0" smtClean="0">
                <a:solidFill>
                  <a:schemeClr val="tx1"/>
                </a:solidFill>
                <a:effectLst/>
                <a:latin typeface="+mn-lt"/>
                <a:ea typeface="+mn-ea"/>
                <a:cs typeface="+mn-cs"/>
              </a:rPr>
              <a:t>主要部分，容器和摄像头支架的三视图。摄像头支架是</a:t>
            </a:r>
            <a:r>
              <a:rPr lang="en-US" altLang="zh-CN" sz="1200" kern="1200" dirty="0" smtClean="0">
                <a:solidFill>
                  <a:schemeClr val="tx1"/>
                </a:solidFill>
                <a:effectLst/>
                <a:latin typeface="+mn-lt"/>
                <a:ea typeface="+mn-ea"/>
                <a:cs typeface="+mn-cs"/>
              </a:rPr>
              <a:t>3D</a:t>
            </a:r>
            <a:r>
              <a:rPr lang="zh-CN" altLang="zh-CN" sz="1200" kern="1200" dirty="0" smtClean="0">
                <a:solidFill>
                  <a:schemeClr val="tx1"/>
                </a:solidFill>
                <a:effectLst/>
                <a:latin typeface="+mn-lt"/>
                <a:ea typeface="+mn-ea"/>
                <a:cs typeface="+mn-cs"/>
              </a:rPr>
              <a:t>打印而成，由于</a:t>
            </a:r>
            <a:r>
              <a:rPr lang="en-US" altLang="zh-CN" sz="1200" kern="1200" dirty="0" smtClean="0">
                <a:solidFill>
                  <a:schemeClr val="tx1"/>
                </a:solidFill>
                <a:effectLst/>
                <a:latin typeface="+mn-lt"/>
                <a:ea typeface="+mn-ea"/>
                <a:cs typeface="+mn-cs"/>
              </a:rPr>
              <a:t>3D</a:t>
            </a:r>
            <a:r>
              <a:rPr lang="zh-CN" altLang="zh-CN" sz="1200" kern="1200" dirty="0" smtClean="0">
                <a:solidFill>
                  <a:schemeClr val="tx1"/>
                </a:solidFill>
                <a:effectLst/>
                <a:latin typeface="+mn-lt"/>
                <a:ea typeface="+mn-ea"/>
                <a:cs typeface="+mn-cs"/>
              </a:rPr>
              <a:t>打印机的质量问题，我们选用激光切割技术来制造我们的容器部分，之后大家可以看到实物。</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13083334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这是提供给用户的客户端</a:t>
            </a:r>
            <a:r>
              <a:rPr lang="en-US" altLang="zh-CN" sz="1200" kern="1200" dirty="0" smtClean="0">
                <a:solidFill>
                  <a:schemeClr val="tx1"/>
                </a:solidFill>
                <a:effectLst/>
                <a:latin typeface="+mn-lt"/>
                <a:ea typeface="+mn-ea"/>
                <a:cs typeface="+mn-cs"/>
              </a:rPr>
              <a:t>Minecraft</a:t>
            </a:r>
            <a:r>
              <a:rPr lang="zh-CN" altLang="zh-CN" sz="1200" kern="1200" dirty="0" smtClean="0">
                <a:solidFill>
                  <a:schemeClr val="tx1"/>
                </a:solidFill>
                <a:effectLst/>
                <a:latin typeface="+mn-lt"/>
                <a:ea typeface="+mn-ea"/>
                <a:cs typeface="+mn-cs"/>
              </a:rPr>
              <a:t>的使用说明。我们主要在</a:t>
            </a:r>
            <a:r>
              <a:rPr lang="en-US" altLang="zh-CN" sz="1200" kern="1200" dirty="0" smtClean="0">
                <a:solidFill>
                  <a:schemeClr val="tx1"/>
                </a:solidFill>
                <a:effectLst/>
                <a:latin typeface="+mn-lt"/>
                <a:ea typeface="+mn-ea"/>
                <a:cs typeface="+mn-cs"/>
              </a:rPr>
              <a:t>Minecraft</a:t>
            </a:r>
            <a:r>
              <a:rPr lang="zh-CN" altLang="zh-CN" sz="1200" kern="1200" dirty="0" smtClean="0">
                <a:solidFill>
                  <a:schemeClr val="tx1"/>
                </a:solidFill>
                <a:effectLst/>
                <a:latin typeface="+mn-lt"/>
                <a:ea typeface="+mn-ea"/>
                <a:cs typeface="+mn-cs"/>
              </a:rPr>
              <a:t>中显示一盆植物的湿度状况，分为</a:t>
            </a:r>
            <a:r>
              <a:rPr lang="en-US" altLang="zh-CN" sz="1200" kern="1200" dirty="0" smtClean="0">
                <a:solidFill>
                  <a:schemeClr val="tx1"/>
                </a:solidFill>
                <a:effectLst/>
                <a:latin typeface="+mn-lt"/>
                <a:ea typeface="+mn-ea"/>
                <a:cs typeface="+mn-cs"/>
              </a:rPr>
              <a:t>0~10</a:t>
            </a:r>
            <a:r>
              <a:rPr lang="zh-CN" altLang="zh-CN" sz="1200" kern="1200" dirty="0" smtClean="0">
                <a:solidFill>
                  <a:schemeClr val="tx1"/>
                </a:solidFill>
                <a:effectLst/>
                <a:latin typeface="+mn-lt"/>
                <a:ea typeface="+mn-ea"/>
                <a:cs typeface="+mn-cs"/>
              </a:rPr>
              <a:t>个级别，</a:t>
            </a:r>
            <a:r>
              <a:rPr lang="zh-CN" altLang="en-US" sz="1200" kern="1200" dirty="0" smtClean="0">
                <a:solidFill>
                  <a:schemeClr val="tx1"/>
                </a:solidFill>
                <a:effectLst/>
                <a:latin typeface="+mn-lt"/>
                <a:ea typeface="+mn-ea"/>
                <a:cs typeface="+mn-cs"/>
              </a:rPr>
              <a:t>用</a:t>
            </a:r>
            <a:r>
              <a:rPr lang="zh-CN" altLang="zh-CN" sz="1200" kern="1200" dirty="0" smtClean="0">
                <a:solidFill>
                  <a:schemeClr val="tx1"/>
                </a:solidFill>
                <a:effectLst/>
                <a:latin typeface="+mn-lt"/>
                <a:ea typeface="+mn-ea"/>
                <a:cs typeface="+mn-cs"/>
              </a:rPr>
              <a:t>水方块的个数来表示，顺便大家看一下这个仙人掌，这一方块会随着植物类型的改变而改变。这一开关用来控制自动浇水模式是否开启，开启时边上萤石会亮。当缺少浇灌植物的水时，红灯闪烁来警示用户去补充水。</a:t>
            </a: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13810916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这一项目，是在我们进行了一定的市场分析后确立的。</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38059632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其实，市场上不乏有这样相似的产品。然而相比之下，我们的产品要更智能更随心更新奇。我们利用</a:t>
            </a:r>
            <a:r>
              <a:rPr lang="en-US" altLang="zh-CN" sz="1200" kern="1200" dirty="0" err="1" smtClean="0">
                <a:solidFill>
                  <a:schemeClr val="tx1"/>
                </a:solidFill>
                <a:effectLst/>
                <a:latin typeface="+mn-lt"/>
                <a:ea typeface="+mn-ea"/>
                <a:cs typeface="+mn-cs"/>
              </a:rPr>
              <a:t>OpenCV</a:t>
            </a:r>
            <a:r>
              <a:rPr lang="zh-CN" altLang="zh-CN" sz="1200" kern="1200" dirty="0" smtClean="0">
                <a:solidFill>
                  <a:schemeClr val="tx1"/>
                </a:solidFill>
                <a:effectLst/>
                <a:latin typeface="+mn-lt"/>
                <a:ea typeface="+mn-ea"/>
                <a:cs typeface="+mn-cs"/>
              </a:rPr>
              <a:t>识别植物种类</a:t>
            </a:r>
            <a:r>
              <a:rPr lang="zh-CN" altLang="en-US"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智能调控植物适宜的环境，而基本上所有市面上的</a:t>
            </a:r>
            <a:r>
              <a:rPr lang="zh-CN" altLang="en-US" sz="1200" kern="1200" dirty="0" smtClean="0">
                <a:solidFill>
                  <a:schemeClr val="tx1"/>
                </a:solidFill>
                <a:effectLst/>
                <a:latin typeface="+mn-lt"/>
                <a:ea typeface="+mn-ea"/>
                <a:cs typeface="+mn-cs"/>
              </a:rPr>
              <a:t>类似</a:t>
            </a:r>
            <a:r>
              <a:rPr lang="zh-CN" altLang="zh-CN" sz="1200" kern="1200" dirty="0" smtClean="0">
                <a:solidFill>
                  <a:schemeClr val="tx1"/>
                </a:solidFill>
                <a:effectLst/>
                <a:latin typeface="+mn-lt"/>
                <a:ea typeface="+mn-ea"/>
                <a:cs typeface="+mn-cs"/>
              </a:rPr>
              <a:t>产品，都没有使用计算机视觉技术，无法区分不同的植物，需要手动设置参数。而且我们利用</a:t>
            </a:r>
            <a:r>
              <a:rPr lang="en-US" altLang="zh-CN" sz="1200" kern="1200" dirty="0" smtClean="0">
                <a:solidFill>
                  <a:schemeClr val="tx1"/>
                </a:solidFill>
                <a:effectLst/>
                <a:latin typeface="+mn-lt"/>
                <a:ea typeface="+mn-ea"/>
                <a:cs typeface="+mn-cs"/>
              </a:rPr>
              <a:t>DHCP</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SMB</a:t>
            </a:r>
            <a:r>
              <a:rPr lang="zh-CN" altLang="zh-CN" sz="1200" kern="1200" dirty="0" smtClean="0">
                <a:solidFill>
                  <a:schemeClr val="tx1"/>
                </a:solidFill>
                <a:effectLst/>
                <a:latin typeface="+mn-lt"/>
                <a:ea typeface="+mn-ea"/>
                <a:cs typeface="+mn-cs"/>
              </a:rPr>
              <a:t>协议等技术，实现了可以让用户随时随地远程监管和操控。</a:t>
            </a:r>
            <a:r>
              <a:rPr lang="zh-CN" altLang="en-US" sz="1200" kern="1200" dirty="0" smtClean="0">
                <a:solidFill>
                  <a:schemeClr val="tx1"/>
                </a:solidFill>
                <a:effectLst/>
                <a:latin typeface="+mn-lt"/>
                <a:ea typeface="+mn-ea"/>
                <a:cs typeface="+mn-cs"/>
              </a:rPr>
              <a:t>与</a:t>
            </a:r>
            <a:r>
              <a:rPr lang="zh-CN" altLang="zh-CN" sz="1200" kern="1200" dirty="0" smtClean="0">
                <a:solidFill>
                  <a:schemeClr val="tx1"/>
                </a:solidFill>
                <a:effectLst/>
                <a:latin typeface="+mn-lt"/>
                <a:ea typeface="+mn-ea"/>
                <a:cs typeface="+mn-cs"/>
              </a:rPr>
              <a:t>此同时，我们使用</a:t>
            </a:r>
            <a:r>
              <a:rPr lang="en-US" altLang="zh-CN" sz="1200" kern="1200" dirty="0" smtClean="0">
                <a:solidFill>
                  <a:schemeClr val="tx1"/>
                </a:solidFill>
                <a:effectLst/>
                <a:latin typeface="+mn-lt"/>
                <a:ea typeface="+mn-ea"/>
                <a:cs typeface="+mn-cs"/>
              </a:rPr>
              <a:t>Minecraft</a:t>
            </a:r>
            <a:r>
              <a:rPr lang="zh-CN" altLang="zh-CN" sz="1200" kern="1200" dirty="0" smtClean="0">
                <a:solidFill>
                  <a:schemeClr val="tx1"/>
                </a:solidFill>
                <a:effectLst/>
                <a:latin typeface="+mn-lt"/>
                <a:ea typeface="+mn-ea"/>
                <a:cs typeface="+mn-cs"/>
              </a:rPr>
              <a:t>来作为用户的交互界面，这样的一种游戏性体验无疑是全新的。</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27110280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而且我们的产品无论是个人性质还是专业性质，都是相当支持的。我们主要的目标群体就是时间不充裕的植物花卉爱好者和需要管理大量植物的相关工作者。且不说专业人士，随着生活质量的提高，人们对于绿色生活越来越看重，我们的市场前景无疑是巨大的。</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6359640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481013" y="1279525"/>
            <a:ext cx="6140450" cy="3454400"/>
          </a:xfrm>
        </p:spPr>
      </p:sp>
      <p:sp>
        <p:nvSpPr>
          <p:cNvPr id="3" name="文本占位符 2"/>
          <p:cNvSpPr>
            <a:spLocks noGrp="1"/>
          </p:cNvSpPr>
          <p:nvPr>
            <p:ph type="body" idx="3"/>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至于实施成本和可行性，项目</a:t>
            </a:r>
            <a:r>
              <a:rPr lang="en-US" altLang="zh-CN" sz="1200" kern="1200" dirty="0" smtClean="0">
                <a:solidFill>
                  <a:schemeClr val="tx1"/>
                </a:solidFill>
                <a:effectLst/>
                <a:latin typeface="+mn-lt"/>
                <a:ea typeface="+mn-ea"/>
                <a:cs typeface="+mn-cs"/>
              </a:rPr>
              <a:t>demo</a:t>
            </a:r>
            <a:r>
              <a:rPr lang="zh-CN" altLang="zh-CN" sz="1200" kern="1200" dirty="0" smtClean="0">
                <a:solidFill>
                  <a:schemeClr val="tx1"/>
                </a:solidFill>
                <a:effectLst/>
                <a:latin typeface="+mn-lt"/>
                <a:ea typeface="+mn-ea"/>
                <a:cs typeface="+mn-cs"/>
              </a:rPr>
              <a:t>只使用了一个树莓派，一个</a:t>
            </a:r>
            <a:r>
              <a:rPr lang="en-US" altLang="zh-CN" sz="1200" kern="1200" dirty="0" smtClean="0">
                <a:solidFill>
                  <a:schemeClr val="tx1"/>
                </a:solidFill>
                <a:effectLst/>
                <a:latin typeface="+mn-lt"/>
                <a:ea typeface="+mn-ea"/>
                <a:cs typeface="+mn-cs"/>
              </a:rPr>
              <a:t>Arduino</a:t>
            </a:r>
            <a:r>
              <a:rPr lang="zh-CN" altLang="zh-CN" sz="1200" kern="1200" dirty="0" smtClean="0">
                <a:solidFill>
                  <a:schemeClr val="tx1"/>
                </a:solidFill>
                <a:effectLst/>
                <a:latin typeface="+mn-lt"/>
                <a:ea typeface="+mn-ea"/>
                <a:cs typeface="+mn-cs"/>
              </a:rPr>
              <a:t>，一个摄像头，和一些零零碎碎的便宜的小东西，就可以实现我们预想中的功能，而且调控多种植物只需要增加一些传感器，成本绝对达不到</a:t>
            </a:r>
            <a:r>
              <a:rPr lang="en-US" altLang="zh-CN" sz="1200" kern="1200" dirty="0" smtClean="0">
                <a:solidFill>
                  <a:schemeClr val="tx1"/>
                </a:solidFill>
                <a:effectLst/>
                <a:latin typeface="+mn-lt"/>
                <a:ea typeface="+mn-ea"/>
                <a:cs typeface="+mn-cs"/>
              </a:rPr>
              <a:t>400</a:t>
            </a:r>
            <a:r>
              <a:rPr lang="zh-CN" altLang="zh-CN" sz="1200" kern="1200" dirty="0" smtClean="0">
                <a:solidFill>
                  <a:schemeClr val="tx1"/>
                </a:solidFill>
                <a:effectLst/>
                <a:latin typeface="+mn-lt"/>
                <a:ea typeface="+mn-ea"/>
                <a:cs typeface="+mn-cs"/>
              </a:rPr>
              <a:t>元，而且如果后期产品正式上市，电路系统会高度集成化，缩小了体积，进一步缩小了成本，也不用担心树莓派和</a:t>
            </a:r>
            <a:r>
              <a:rPr lang="en-US" altLang="zh-CN" sz="1200" kern="1200" dirty="0" smtClean="0">
                <a:solidFill>
                  <a:schemeClr val="tx1"/>
                </a:solidFill>
                <a:effectLst/>
                <a:latin typeface="+mn-lt"/>
                <a:ea typeface="+mn-ea"/>
                <a:cs typeface="+mn-cs"/>
              </a:rPr>
              <a:t>Arduino</a:t>
            </a:r>
            <a:r>
              <a:rPr lang="zh-CN" altLang="zh-CN" sz="1200" kern="1200" dirty="0" smtClean="0">
                <a:solidFill>
                  <a:schemeClr val="tx1"/>
                </a:solidFill>
                <a:effectLst/>
                <a:latin typeface="+mn-lt"/>
                <a:ea typeface="+mn-ea"/>
                <a:cs typeface="+mn-cs"/>
              </a:rPr>
              <a:t>有很多用不上的功能，可以说可行性是很高的。题外话，我们也考虑过是否要使用神经棒，但是两个神经棒就需要</a:t>
            </a:r>
            <a:r>
              <a:rPr lang="en-US" altLang="zh-CN" sz="1200" kern="1200" dirty="0" smtClean="0">
                <a:solidFill>
                  <a:schemeClr val="tx1"/>
                </a:solidFill>
                <a:effectLst/>
                <a:latin typeface="+mn-lt"/>
                <a:ea typeface="+mn-ea"/>
                <a:cs typeface="+mn-cs"/>
              </a:rPr>
              <a:t>1000</a:t>
            </a:r>
            <a:r>
              <a:rPr lang="zh-CN" altLang="zh-CN" sz="1200" kern="1200" dirty="0" smtClean="0">
                <a:solidFill>
                  <a:schemeClr val="tx1"/>
                </a:solidFill>
                <a:effectLst/>
                <a:latin typeface="+mn-lt"/>
                <a:ea typeface="+mn-ea"/>
                <a:cs typeface="+mn-cs"/>
              </a:rPr>
              <a:t>元，大幅度提高了成本，我们也不需要这么快的识别速度，所以没有选用神经棒。</a:t>
            </a:r>
          </a:p>
          <a:p>
            <a:endParaRPr lang="zh-CN" altLang="en-US" dirty="0"/>
          </a:p>
        </p:txBody>
      </p:sp>
    </p:spTree>
    <p:extLst>
      <p:ext uri="{BB962C8B-B14F-4D97-AF65-F5344CB8AC3E}">
        <p14:creationId xmlns:p14="http://schemas.microsoft.com/office/powerpoint/2010/main" val="327302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因为后面还有</a:t>
            </a:r>
            <a:r>
              <a:rPr lang="en-US" altLang="zh-CN" sz="1200" kern="1200" dirty="0" smtClean="0">
                <a:solidFill>
                  <a:schemeClr val="tx1"/>
                </a:solidFill>
                <a:effectLst/>
                <a:latin typeface="+mn-lt"/>
                <a:ea typeface="+mn-ea"/>
                <a:cs typeface="+mn-cs"/>
              </a:rPr>
              <a:t>5</a:t>
            </a:r>
            <a:r>
              <a:rPr lang="zh-CN" altLang="zh-CN" sz="1200" kern="1200" dirty="0" smtClean="0">
                <a:solidFill>
                  <a:schemeClr val="tx1"/>
                </a:solidFill>
                <a:effectLst/>
                <a:latin typeface="+mn-lt"/>
                <a:ea typeface="+mn-ea"/>
                <a:cs typeface="+mn-cs"/>
              </a:rPr>
              <a:t>分钟的产品展示环节，这里就给大家稍微过一遍。</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25322994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在</a:t>
            </a:r>
            <a:r>
              <a:rPr lang="en-US" altLang="zh-CN" sz="1200" kern="1200" dirty="0" smtClean="0">
                <a:solidFill>
                  <a:schemeClr val="tx1"/>
                </a:solidFill>
                <a:effectLst/>
                <a:latin typeface="+mn-lt"/>
                <a:ea typeface="+mn-ea"/>
                <a:cs typeface="+mn-cs"/>
              </a:rPr>
              <a:t>Minecraft</a:t>
            </a:r>
            <a:r>
              <a:rPr lang="zh-CN" altLang="zh-CN" sz="1200" kern="1200" dirty="0" smtClean="0">
                <a:solidFill>
                  <a:schemeClr val="tx1"/>
                </a:solidFill>
                <a:effectLst/>
                <a:latin typeface="+mn-lt"/>
                <a:ea typeface="+mn-ea"/>
                <a:cs typeface="+mn-cs"/>
              </a:rPr>
              <a:t>中，实际上还可以添加多个花盆多种植物，游戏世界里的时间也是与现实时间同步的。</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19188966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最后，我们的产品还有着很大的提升空间。</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31436587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这次的</a:t>
            </a:r>
            <a:r>
              <a:rPr lang="en-US" altLang="zh-CN" sz="1200" kern="1200" dirty="0" smtClean="0">
                <a:solidFill>
                  <a:schemeClr val="tx1"/>
                </a:solidFill>
                <a:effectLst/>
                <a:latin typeface="+mn-lt"/>
                <a:ea typeface="+mn-ea"/>
                <a:cs typeface="+mn-cs"/>
              </a:rPr>
              <a:t>presentation</a:t>
            </a:r>
            <a:r>
              <a:rPr lang="zh-CN" altLang="zh-CN" sz="1200" kern="1200" dirty="0" smtClean="0">
                <a:solidFill>
                  <a:schemeClr val="tx1"/>
                </a:solidFill>
                <a:effectLst/>
                <a:latin typeface="+mn-lt"/>
                <a:ea typeface="+mn-ea"/>
                <a:cs typeface="+mn-cs"/>
              </a:rPr>
              <a:t>由五个部分组成。</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extLst>
      <p:ext uri="{BB962C8B-B14F-4D97-AF65-F5344CB8AC3E}">
        <p14:creationId xmlns:p14="http://schemas.microsoft.com/office/powerpoint/2010/main" val="37163213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智能植物管理系统可以全面无线化，树莓派的主服务器已经部署好了，只需要将下位机通过</a:t>
            </a:r>
            <a:r>
              <a:rPr lang="en-US" altLang="zh-CN" sz="1200" kern="1200" dirty="0" smtClean="0">
                <a:solidFill>
                  <a:schemeClr val="tx1"/>
                </a:solidFill>
                <a:effectLst/>
                <a:latin typeface="+mn-lt"/>
                <a:ea typeface="+mn-ea"/>
                <a:cs typeface="+mn-cs"/>
              </a:rPr>
              <a:t>WIFI</a:t>
            </a:r>
            <a:r>
              <a:rPr lang="zh-CN" altLang="zh-CN" sz="1200" kern="1200" dirty="0" smtClean="0">
                <a:solidFill>
                  <a:schemeClr val="tx1"/>
                </a:solidFill>
                <a:effectLst/>
                <a:latin typeface="+mn-lt"/>
                <a:ea typeface="+mn-ea"/>
                <a:cs typeface="+mn-cs"/>
              </a:rPr>
              <a:t>无线连接树莓派即可。我们也可以从多方面来调控环境，例如增加温度传感器、光照传感器，加热棒、遮光帘等，实现对阳光和温度的调控。后期利用目标检测（</a:t>
            </a:r>
            <a:r>
              <a:rPr lang="en-US" altLang="zh-CN" sz="1200" kern="1200" dirty="0" smtClean="0">
                <a:solidFill>
                  <a:schemeClr val="tx1"/>
                </a:solidFill>
                <a:effectLst/>
                <a:latin typeface="+mn-lt"/>
                <a:ea typeface="+mn-ea"/>
                <a:cs typeface="+mn-cs"/>
              </a:rPr>
              <a:t>Object Detection</a:t>
            </a:r>
            <a:r>
              <a:rPr lang="zh-CN" altLang="zh-CN" sz="1200" kern="1200" dirty="0" smtClean="0">
                <a:solidFill>
                  <a:schemeClr val="tx1"/>
                </a:solidFill>
                <a:effectLst/>
                <a:latin typeface="+mn-lt"/>
                <a:ea typeface="+mn-ea"/>
                <a:cs typeface="+mn-cs"/>
              </a:rPr>
              <a:t>）技术，同时识别多盆植物也不是难事。</a:t>
            </a: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6488884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谢谢大家。</a:t>
            </a: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3750091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我们首先来介绍一下我们</a:t>
            </a:r>
            <a:r>
              <a:rPr lang="en-US" altLang="zh-CN" sz="1200" kern="1200" dirty="0" smtClean="0">
                <a:solidFill>
                  <a:schemeClr val="tx1"/>
                </a:solidFill>
                <a:effectLst/>
                <a:latin typeface="+mn-lt"/>
                <a:ea typeface="+mn-ea"/>
                <a:cs typeface="+mn-cs"/>
              </a:rPr>
              <a:t>team</a:t>
            </a:r>
            <a:r>
              <a:rPr lang="zh-CN" altLang="zh-CN" sz="1200" kern="1200" dirty="0" smtClean="0">
                <a:solidFill>
                  <a:schemeClr val="tx1"/>
                </a:solidFill>
                <a:effectLst/>
                <a:latin typeface="+mn-lt"/>
                <a:ea typeface="+mn-ea"/>
                <a:cs typeface="+mn-cs"/>
              </a:rPr>
              <a:t>的六个成员。</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extLst>
      <p:ext uri="{BB962C8B-B14F-4D97-AF65-F5344CB8AC3E}">
        <p14:creationId xmlns:p14="http://schemas.microsoft.com/office/powerpoint/2010/main" val="3476955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首先是我，在这次项目中大概起着项吴隅主要负责硬件设备相关，连接电路和</a:t>
            </a:r>
            <a:r>
              <a:rPr lang="en-US" altLang="zh-CN" sz="1200" kern="1200" dirty="0" smtClean="0">
                <a:solidFill>
                  <a:schemeClr val="tx1"/>
                </a:solidFill>
                <a:effectLst/>
                <a:latin typeface="+mn-lt"/>
                <a:ea typeface="+mn-ea"/>
                <a:cs typeface="+mn-cs"/>
              </a:rPr>
              <a:t>Arduino</a:t>
            </a:r>
            <a:r>
              <a:rPr lang="zh-CN" altLang="zh-CN" sz="1200" kern="1200" dirty="0" smtClean="0">
                <a:solidFill>
                  <a:schemeClr val="tx1"/>
                </a:solidFill>
                <a:effectLst/>
                <a:latin typeface="+mn-lt"/>
                <a:ea typeface="+mn-ea"/>
                <a:cs typeface="+mn-cs"/>
              </a:rPr>
              <a:t>的代码部分。</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陆弈人是我们的计算机视觉工程师，他利用</a:t>
            </a:r>
            <a:r>
              <a:rPr lang="en-US" altLang="zh-CN" sz="1200" kern="1200" dirty="0" err="1" smtClean="0">
                <a:solidFill>
                  <a:schemeClr val="tx1"/>
                </a:solidFill>
                <a:effectLst/>
                <a:latin typeface="+mn-lt"/>
                <a:ea typeface="+mn-ea"/>
                <a:cs typeface="+mn-cs"/>
              </a:rPr>
              <a:t>OpenCV</a:t>
            </a:r>
            <a:r>
              <a:rPr lang="zh-CN" altLang="zh-CN" sz="1200" kern="1200" dirty="0" smtClean="0">
                <a:solidFill>
                  <a:schemeClr val="tx1"/>
                </a:solidFill>
                <a:effectLst/>
                <a:latin typeface="+mn-lt"/>
                <a:ea typeface="+mn-ea"/>
                <a:cs typeface="+mn-cs"/>
              </a:rPr>
              <a:t>来实现智能识别。</a:t>
            </a:r>
          </a:p>
          <a:p>
            <a:r>
              <a:rPr lang="zh-CN" altLang="zh-CN" sz="1200" kern="1200" dirty="0" smtClean="0">
                <a:solidFill>
                  <a:schemeClr val="tx1"/>
                </a:solidFill>
                <a:effectLst/>
                <a:latin typeface="+mn-lt"/>
                <a:ea typeface="+mn-ea"/>
                <a:cs typeface="+mn-cs"/>
              </a:rPr>
              <a:t>而朱越在树莓派上搭建了一个服务器，帮助</a:t>
            </a:r>
            <a:r>
              <a:rPr lang="en-US" altLang="zh-CN" sz="1200" kern="1200" dirty="0" smtClean="0">
                <a:solidFill>
                  <a:schemeClr val="tx1"/>
                </a:solidFill>
                <a:effectLst/>
                <a:latin typeface="+mn-lt"/>
                <a:ea typeface="+mn-ea"/>
                <a:cs typeface="+mn-cs"/>
              </a:rPr>
              <a:t>Arduino</a:t>
            </a:r>
            <a:r>
              <a:rPr lang="zh-CN" altLang="zh-CN" sz="1200" kern="1200" dirty="0" smtClean="0">
                <a:solidFill>
                  <a:schemeClr val="tx1"/>
                </a:solidFill>
                <a:effectLst/>
                <a:latin typeface="+mn-lt"/>
                <a:ea typeface="+mn-ea"/>
                <a:cs typeface="+mn-cs"/>
              </a:rPr>
              <a:t>和客户端通信。</a:t>
            </a:r>
          </a:p>
          <a:p>
            <a:r>
              <a:rPr lang="zh-CN" altLang="zh-CN" sz="1200" kern="1200" dirty="0" smtClean="0">
                <a:solidFill>
                  <a:schemeClr val="tx1"/>
                </a:solidFill>
                <a:effectLst/>
                <a:latin typeface="+mn-lt"/>
                <a:ea typeface="+mn-ea"/>
                <a:cs typeface="+mn-cs"/>
              </a:rPr>
              <a:t>作为客户端的</a:t>
            </a:r>
            <a:r>
              <a:rPr lang="en-US" altLang="zh-CN" sz="1200" kern="1200" dirty="0" smtClean="0">
                <a:solidFill>
                  <a:schemeClr val="tx1"/>
                </a:solidFill>
                <a:effectLst/>
                <a:latin typeface="+mn-lt"/>
                <a:ea typeface="+mn-ea"/>
                <a:cs typeface="+mn-cs"/>
              </a:rPr>
              <a:t>Minecraft</a:t>
            </a:r>
            <a:r>
              <a:rPr lang="zh-CN" altLang="zh-CN" sz="1200" kern="1200" dirty="0" smtClean="0">
                <a:solidFill>
                  <a:schemeClr val="tx1"/>
                </a:solidFill>
                <a:effectLst/>
                <a:latin typeface="+mn-lt"/>
                <a:ea typeface="+mn-ea"/>
                <a:cs typeface="+mn-cs"/>
              </a:rPr>
              <a:t>通信和数据可视化的代码是刁隽宇负责的部分。</a:t>
            </a:r>
          </a:p>
          <a:p>
            <a:r>
              <a:rPr lang="zh-CN" altLang="zh-CN" sz="1200" kern="1200" dirty="0" smtClean="0">
                <a:solidFill>
                  <a:schemeClr val="tx1"/>
                </a:solidFill>
                <a:effectLst/>
                <a:latin typeface="+mn-lt"/>
                <a:ea typeface="+mn-ea"/>
                <a:cs typeface="+mn-cs"/>
              </a:rPr>
              <a:t>我们队伍分工明确，各司其职，在团队协作之下，成功完成了我们的项目。</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24588484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接下来介绍一下，智能植物管理系统。</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A6837353-30EB-4A48-80EB-173D804AEFBD}" type="slidenum">
              <a:rPr lang="zh-CN" altLang="en-US" smtClean="0"/>
              <a:t>5</a:t>
            </a:fld>
            <a:endParaRPr lang="zh-CN" altLang="en-US"/>
          </a:p>
        </p:txBody>
      </p:sp>
    </p:spTree>
    <p:extLst>
      <p:ext uri="{BB962C8B-B14F-4D97-AF65-F5344CB8AC3E}">
        <p14:creationId xmlns:p14="http://schemas.microsoft.com/office/powerpoint/2010/main" val="22762489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这张，是我们</a:t>
            </a:r>
            <a:r>
              <a:rPr lang="en-US" altLang="zh-CN" sz="1200" kern="1200" dirty="0" smtClean="0">
                <a:solidFill>
                  <a:schemeClr val="tx1"/>
                </a:solidFill>
                <a:effectLst/>
                <a:latin typeface="+mn-lt"/>
                <a:ea typeface="+mn-ea"/>
                <a:cs typeface="+mn-cs"/>
              </a:rPr>
              <a:t>brainstorm</a:t>
            </a:r>
            <a:r>
              <a:rPr lang="zh-CN" altLang="zh-CN" sz="1200" kern="1200" dirty="0" smtClean="0">
                <a:solidFill>
                  <a:schemeClr val="tx1"/>
                </a:solidFill>
                <a:effectLst/>
                <a:latin typeface="+mn-lt"/>
                <a:ea typeface="+mn-ea"/>
                <a:cs typeface="+mn-cs"/>
              </a:rPr>
              <a:t>的时候做的思维导图，帮助我们明确自己该做的事情，我们的这一项目主要分为五个部分，除了我负责的项目管理之外，有担任下位机的</a:t>
            </a:r>
            <a:r>
              <a:rPr lang="en-US" altLang="zh-CN" sz="1200" kern="1200" dirty="0" smtClean="0">
                <a:solidFill>
                  <a:schemeClr val="tx1"/>
                </a:solidFill>
                <a:effectLst/>
                <a:latin typeface="+mn-lt"/>
                <a:ea typeface="+mn-ea"/>
                <a:cs typeface="+mn-cs"/>
              </a:rPr>
              <a:t>Arduino</a:t>
            </a:r>
            <a:r>
              <a:rPr lang="zh-CN" altLang="zh-CN" sz="1200" kern="1200" dirty="0" smtClean="0">
                <a:solidFill>
                  <a:schemeClr val="tx1"/>
                </a:solidFill>
                <a:effectLst/>
                <a:latin typeface="+mn-lt"/>
                <a:ea typeface="+mn-ea"/>
                <a:cs typeface="+mn-cs"/>
              </a:rPr>
              <a:t>，有担任上位机服务器的树莓派，有作为用户界面的</a:t>
            </a:r>
            <a:r>
              <a:rPr lang="en-US" altLang="zh-CN" sz="1200" kern="1200" dirty="0" smtClean="0">
                <a:solidFill>
                  <a:schemeClr val="tx1"/>
                </a:solidFill>
                <a:effectLst/>
                <a:latin typeface="+mn-lt"/>
                <a:ea typeface="+mn-ea"/>
                <a:cs typeface="+mn-cs"/>
              </a:rPr>
              <a:t>Minecraft</a:t>
            </a:r>
            <a:r>
              <a:rPr lang="zh-CN" altLang="zh-CN" sz="1200" kern="1200" dirty="0" smtClean="0">
                <a:solidFill>
                  <a:schemeClr val="tx1"/>
                </a:solidFill>
                <a:effectLst/>
                <a:latin typeface="+mn-lt"/>
                <a:ea typeface="+mn-ea"/>
                <a:cs typeface="+mn-cs"/>
              </a:rPr>
              <a:t>，还有</a:t>
            </a:r>
            <a:r>
              <a:rPr lang="en-US" altLang="zh-CN" sz="1200" kern="1200" dirty="0" smtClean="0">
                <a:solidFill>
                  <a:schemeClr val="tx1"/>
                </a:solidFill>
                <a:effectLst/>
                <a:latin typeface="+mn-lt"/>
                <a:ea typeface="+mn-ea"/>
                <a:cs typeface="+mn-cs"/>
              </a:rPr>
              <a:t>3D</a:t>
            </a:r>
            <a:r>
              <a:rPr lang="zh-CN" altLang="zh-CN" sz="1200" kern="1200" dirty="0" smtClean="0">
                <a:solidFill>
                  <a:schemeClr val="tx1"/>
                </a:solidFill>
                <a:effectLst/>
                <a:latin typeface="+mn-lt"/>
                <a:ea typeface="+mn-ea"/>
                <a:cs typeface="+mn-cs"/>
              </a:rPr>
              <a:t>设计的外形，这一项目倾注了我们大量的心血，会为大家详细讲解，这思维导图大家可以粗略看一下。</a:t>
            </a:r>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39932040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至于为什么做这个项目，一大原因是，在我们所能想到的多个</a:t>
            </a:r>
            <a:r>
              <a:rPr lang="en-US" altLang="zh-CN" sz="1200" kern="1200" dirty="0" smtClean="0">
                <a:solidFill>
                  <a:schemeClr val="tx1"/>
                </a:solidFill>
                <a:effectLst/>
                <a:latin typeface="+mn-lt"/>
                <a:ea typeface="+mn-ea"/>
                <a:cs typeface="+mn-cs"/>
              </a:rPr>
              <a:t>idea</a:t>
            </a:r>
            <a:r>
              <a:rPr lang="zh-CN" altLang="zh-CN" sz="1200" kern="1200" dirty="0" smtClean="0">
                <a:solidFill>
                  <a:schemeClr val="tx1"/>
                </a:solidFill>
                <a:effectLst/>
                <a:latin typeface="+mn-lt"/>
                <a:ea typeface="+mn-ea"/>
                <a:cs typeface="+mn-cs"/>
              </a:rPr>
              <a:t>中，智能植物管理系统，是其中最有利于我们活用自己在这半个学期里所学的知识的；同时我们也发现了，绿色植物在我们快节奏的现代生活中是不可或缺的，然而，市场上现有的产品都无法让我们满意。</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2606558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你们可能会很好奇，我们这所谓的智能植物管理系统究竟是怎么运作的。</a:t>
            </a:r>
          </a:p>
          <a:p>
            <a:r>
              <a:rPr lang="zh-CN" altLang="zh-CN" sz="1200" kern="1200" dirty="0" smtClean="0">
                <a:solidFill>
                  <a:schemeClr val="tx1"/>
                </a:solidFill>
                <a:effectLst/>
                <a:latin typeface="+mn-lt"/>
                <a:ea typeface="+mn-ea"/>
                <a:cs typeface="+mn-cs"/>
              </a:rPr>
              <a:t>我们在这短短的一周里，用了大量的工具和技术，例如课上所学的</a:t>
            </a:r>
            <a:r>
              <a:rPr lang="en-US" altLang="zh-CN" sz="1200" kern="1200" dirty="0" smtClean="0">
                <a:solidFill>
                  <a:schemeClr val="tx1"/>
                </a:solidFill>
                <a:effectLst/>
                <a:latin typeface="+mn-lt"/>
                <a:ea typeface="+mn-ea"/>
                <a:cs typeface="+mn-cs"/>
              </a:rPr>
              <a:t>Arduino</a:t>
            </a:r>
            <a:r>
              <a:rPr lang="zh-CN" altLang="zh-CN" sz="1200" kern="1200" dirty="0" smtClean="0">
                <a:solidFill>
                  <a:schemeClr val="tx1"/>
                </a:solidFill>
                <a:effectLst/>
                <a:latin typeface="+mn-lt"/>
                <a:ea typeface="+mn-ea"/>
                <a:cs typeface="+mn-cs"/>
              </a:rPr>
              <a:t>，树莓派，</a:t>
            </a:r>
            <a:r>
              <a:rPr lang="en-US" altLang="zh-CN" sz="1200" kern="1200" dirty="0" err="1" smtClean="0">
                <a:solidFill>
                  <a:schemeClr val="tx1"/>
                </a:solidFill>
                <a:effectLst/>
                <a:latin typeface="+mn-lt"/>
                <a:ea typeface="+mn-ea"/>
                <a:cs typeface="+mn-cs"/>
              </a:rPr>
              <a:t>OpenCV</a:t>
            </a:r>
            <a:r>
              <a:rPr lang="en-US" altLang="zh-CN" sz="1200" kern="1200" dirty="0" smtClean="0">
                <a:solidFill>
                  <a:schemeClr val="tx1"/>
                </a:solidFill>
                <a:effectLst/>
                <a:latin typeface="+mn-lt"/>
                <a:ea typeface="+mn-ea"/>
                <a:cs typeface="+mn-cs"/>
              </a:rPr>
              <a:t> 3D </a:t>
            </a:r>
            <a:r>
              <a:rPr lang="zh-CN" altLang="zh-CN" sz="1200" kern="1200" dirty="0" smtClean="0">
                <a:solidFill>
                  <a:schemeClr val="tx1"/>
                </a:solidFill>
                <a:effectLst/>
                <a:latin typeface="+mn-lt"/>
                <a:ea typeface="+mn-ea"/>
                <a:cs typeface="+mn-cs"/>
              </a:rPr>
              <a:t>打印，</a:t>
            </a:r>
            <a:r>
              <a:rPr lang="en-US" altLang="zh-CN" sz="1200" kern="1200" dirty="0" smtClean="0">
                <a:solidFill>
                  <a:schemeClr val="tx1"/>
                </a:solidFill>
                <a:effectLst/>
                <a:latin typeface="+mn-lt"/>
                <a:ea typeface="+mn-ea"/>
                <a:cs typeface="+mn-cs"/>
              </a:rPr>
              <a:t>Python</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Minecraft</a:t>
            </a:r>
            <a:r>
              <a:rPr lang="zh-CN" altLang="zh-CN" sz="1200" kern="1200" dirty="0" smtClean="0">
                <a:solidFill>
                  <a:schemeClr val="tx1"/>
                </a:solidFill>
                <a:effectLst/>
                <a:latin typeface="+mn-lt"/>
                <a:ea typeface="+mn-ea"/>
                <a:cs typeface="+mn-cs"/>
              </a:rPr>
              <a:t>，也使用了我们课外积累的</a:t>
            </a:r>
            <a:r>
              <a:rPr lang="en-US" altLang="zh-CN" sz="1200" kern="1200" dirty="0" smtClean="0">
                <a:solidFill>
                  <a:schemeClr val="tx1"/>
                </a:solidFill>
                <a:effectLst/>
                <a:latin typeface="+mn-lt"/>
                <a:ea typeface="+mn-ea"/>
                <a:cs typeface="+mn-cs"/>
              </a:rPr>
              <a:t>DHCP </a:t>
            </a:r>
            <a:r>
              <a:rPr lang="zh-CN" altLang="zh-CN" sz="1200" kern="1200" dirty="0" smtClean="0">
                <a:solidFill>
                  <a:schemeClr val="tx1"/>
                </a:solidFill>
                <a:effectLst/>
                <a:latin typeface="+mn-lt"/>
                <a:ea typeface="+mn-ea"/>
                <a:cs typeface="+mn-cs"/>
              </a:rPr>
              <a:t>协议，</a:t>
            </a:r>
            <a:r>
              <a:rPr lang="en-US" altLang="zh-CN" sz="1200" kern="1200" dirty="0" smtClean="0">
                <a:solidFill>
                  <a:schemeClr val="tx1"/>
                </a:solidFill>
                <a:effectLst/>
                <a:latin typeface="+mn-lt"/>
                <a:ea typeface="+mn-ea"/>
                <a:cs typeface="+mn-cs"/>
              </a:rPr>
              <a:t>SMB </a:t>
            </a:r>
            <a:r>
              <a:rPr lang="zh-CN" altLang="zh-CN" sz="1200" kern="1200" dirty="0" smtClean="0">
                <a:solidFill>
                  <a:schemeClr val="tx1"/>
                </a:solidFill>
                <a:effectLst/>
                <a:latin typeface="+mn-lt"/>
                <a:ea typeface="+mn-ea"/>
                <a:cs typeface="+mn-cs"/>
              </a:rPr>
              <a:t>协议等技术。</a:t>
            </a:r>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2221489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这是我们使用下位机</a:t>
            </a:r>
            <a:r>
              <a:rPr lang="en-US" altLang="zh-CN" sz="1200" kern="1200" dirty="0" smtClean="0">
                <a:solidFill>
                  <a:schemeClr val="tx1"/>
                </a:solidFill>
                <a:effectLst/>
                <a:latin typeface="+mn-lt"/>
                <a:ea typeface="+mn-ea"/>
                <a:cs typeface="+mn-cs"/>
              </a:rPr>
              <a:t>Arduino</a:t>
            </a:r>
            <a:r>
              <a:rPr lang="zh-CN" altLang="zh-CN" sz="1200" kern="1200" dirty="0" smtClean="0">
                <a:solidFill>
                  <a:schemeClr val="tx1"/>
                </a:solidFill>
                <a:effectLst/>
                <a:latin typeface="+mn-lt"/>
                <a:ea typeface="+mn-ea"/>
                <a:cs typeface="+mn-cs"/>
              </a:rPr>
              <a:t>来控制各种硬件模块、传感器的电路图，这是</a:t>
            </a:r>
            <a:r>
              <a:rPr lang="en-US" altLang="zh-CN" sz="1200" kern="1200" dirty="0" smtClean="0">
                <a:solidFill>
                  <a:schemeClr val="tx1"/>
                </a:solidFill>
                <a:effectLst/>
                <a:latin typeface="+mn-lt"/>
                <a:ea typeface="+mn-ea"/>
                <a:cs typeface="+mn-cs"/>
              </a:rPr>
              <a:t>Arduino</a:t>
            </a:r>
            <a:r>
              <a:rPr lang="zh-CN" altLang="zh-CN" sz="1200" kern="1200" dirty="0" smtClean="0">
                <a:solidFill>
                  <a:schemeClr val="tx1"/>
                </a:solidFill>
                <a:effectLst/>
                <a:latin typeface="+mn-lt"/>
                <a:ea typeface="+mn-ea"/>
                <a:cs typeface="+mn-cs"/>
              </a:rPr>
              <a:t>，这是水泵，这是水位传感器，这是土壤湿度传感器。</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但就看这张电路图也无法了解系统的工作原理。</a:t>
            </a:r>
          </a:p>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558989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2018/12/25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2018/12/25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t>2018/12/25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2018/12/25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2018/12/25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t>2018/12/25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t>2018/12/25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t>2018/12/25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
        <p:nvSpPr>
          <p:cNvPr id="7" name="矩形 6"/>
          <p:cNvSpPr/>
          <p:nvPr userDrawn="1"/>
        </p:nvSpPr>
        <p:spPr>
          <a:xfrm>
            <a:off x="7937660" y="4896239"/>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模板下载：</a:t>
            </a:r>
            <a:r>
              <a:rPr kumimoji="0" lang="en-US" altLang="zh-CN" sz="100" b="0" i="0" u="none" strike="noStrike" kern="0" cap="none" spc="0" normalizeH="0" baseline="0" noProof="0" dirty="0" smtClean="0">
                <a:ln>
                  <a:noFill/>
                </a:ln>
                <a:solidFill>
                  <a:prstClr val="white"/>
                </a:solidFill>
                <a:effectLst/>
                <a:uLnTx/>
                <a:uFillTx/>
              </a:rPr>
              <a:t>www.1ppt.com/moban/     </a:t>
            </a:r>
            <a:r>
              <a:rPr kumimoji="0" lang="zh-CN" altLang="en-US" sz="100" b="0" i="0" u="none" strike="noStrike" kern="0" cap="none" spc="0" normalizeH="0" baseline="0" noProof="0" dirty="0" smtClean="0">
                <a:ln>
                  <a:noFill/>
                </a:ln>
                <a:solidFill>
                  <a:prstClr val="white"/>
                </a:solidFill>
                <a:effectLst/>
                <a:uLnTx/>
                <a:uFillTx/>
              </a:rPr>
              <a:t>行业</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节日</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模板：</a:t>
            </a:r>
            <a:r>
              <a:rPr kumimoji="0" lang="en-US" altLang="zh-CN" sz="100" b="0" i="0" u="none" strike="noStrike" kern="0" cap="none" spc="0" normalizeH="0" baseline="0" noProof="0" dirty="0" smtClean="0">
                <a:ln>
                  <a:noFill/>
                </a:ln>
                <a:solidFill>
                  <a:prstClr val="white"/>
                </a:solidFill>
                <a:effectLst/>
                <a:uLnTx/>
                <a:uFillTx/>
              </a:rPr>
              <a:t>www.1ppt.com/jieri/           PPT</a:t>
            </a:r>
            <a:r>
              <a:rPr kumimoji="0" lang="zh-CN" altLang="en-US" sz="100" b="0" i="0" u="none" strike="noStrike" kern="0" cap="none" spc="0" normalizeH="0" baseline="0" noProof="0" dirty="0" smtClean="0">
                <a:ln>
                  <a:noFill/>
                </a:ln>
                <a:solidFill>
                  <a:prstClr val="white"/>
                </a:solidFill>
                <a:effectLst/>
                <a:uLnTx/>
                <a:uFillTx/>
              </a:rPr>
              <a:t>素材下载：</a:t>
            </a:r>
            <a:r>
              <a:rPr kumimoji="0" lang="en-US" altLang="zh-CN" sz="100" b="0" i="0" u="none" strike="noStrike" kern="0" cap="none" spc="0" normalizeH="0" baseline="0" noProof="0" dirty="0" smtClean="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背景图片：</a:t>
            </a:r>
            <a:r>
              <a:rPr kumimoji="0" lang="en-US" altLang="zh-CN" sz="100" b="0" i="0" u="none" strike="noStrike" kern="0" cap="none" spc="0" normalizeH="0" baseline="0" noProof="0" dirty="0" smtClean="0">
                <a:ln>
                  <a:noFill/>
                </a:ln>
                <a:solidFill>
                  <a:prstClr val="white"/>
                </a:solidFill>
                <a:effectLst/>
                <a:uLnTx/>
                <a:uFillTx/>
              </a:rPr>
              <a:t>www.1ppt.com/beijing/      PPT</a:t>
            </a:r>
            <a:r>
              <a:rPr kumimoji="0" lang="zh-CN" altLang="en-US" sz="100" b="0" i="0" u="none" strike="noStrike" kern="0" cap="none" spc="0" normalizeH="0" baseline="0" noProof="0" dirty="0" smtClean="0">
                <a:ln>
                  <a:noFill/>
                </a:ln>
                <a:solidFill>
                  <a:prstClr val="white"/>
                </a:solidFill>
                <a:effectLst/>
                <a:uLnTx/>
                <a:uFillTx/>
              </a:rPr>
              <a:t>图表下载：</a:t>
            </a:r>
            <a:r>
              <a:rPr kumimoji="0" lang="en-US" altLang="zh-CN" sz="100" b="0" i="0" u="none" strike="noStrike" kern="0" cap="none" spc="0" normalizeH="0" baseline="0" noProof="0" dirty="0" smtClean="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优秀</a:t>
            </a:r>
            <a:r>
              <a:rPr kumimoji="0" lang="en-US" altLang="zh-CN" sz="100" b="0" i="0" u="none" strike="noStrike" kern="0" cap="none" spc="0" normalizeH="0" baseline="0" noProof="0" dirty="0" smtClean="0">
                <a:ln>
                  <a:noFill/>
                </a:ln>
                <a:solidFill>
                  <a:prstClr val="white"/>
                </a:solidFill>
                <a:effectLst/>
                <a:uLnTx/>
                <a:uFillTx/>
              </a:rPr>
              <a:t>PPT</a:t>
            </a:r>
            <a:r>
              <a:rPr kumimoji="0" lang="zh-CN" altLang="en-US" sz="100" b="0" i="0" u="none" strike="noStrike" kern="0" cap="none" spc="0" normalizeH="0" baseline="0" noProof="0" dirty="0" smtClean="0">
                <a:ln>
                  <a:noFill/>
                </a:ln>
                <a:solidFill>
                  <a:prstClr val="white"/>
                </a:solidFill>
                <a:effectLst/>
                <a:uLnTx/>
                <a:uFillTx/>
              </a:rPr>
              <a:t>下载：</a:t>
            </a:r>
            <a:r>
              <a:rPr kumimoji="0" lang="en-US" altLang="zh-CN" sz="100" b="0" i="0" u="none" strike="noStrike" kern="0" cap="none" spc="0" normalizeH="0" baseline="0" noProof="0" dirty="0" smtClean="0">
                <a:ln>
                  <a:noFill/>
                </a:ln>
                <a:solidFill>
                  <a:prstClr val="white"/>
                </a:solidFill>
                <a:effectLst/>
                <a:uLnTx/>
                <a:uFillTx/>
              </a:rPr>
              <a:t>www.1ppt.com/xiazai/        PPT</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Word</a:t>
            </a:r>
            <a:r>
              <a:rPr kumimoji="0" lang="zh-CN" altLang="en-US" sz="100" b="0" i="0" u="none" strike="noStrike" kern="0" cap="none" spc="0" normalizeH="0" baseline="0" noProof="0" dirty="0" smtClean="0">
                <a:ln>
                  <a:noFill/>
                </a:ln>
                <a:solidFill>
                  <a:prstClr val="white"/>
                </a:solidFill>
                <a:effectLst/>
                <a:uLnTx/>
                <a:uFillTx/>
              </a:rPr>
              <a:t>教程： </a:t>
            </a:r>
            <a:r>
              <a:rPr kumimoji="0" lang="en-US" altLang="zh-CN" sz="100" b="0" i="0" u="none" strike="noStrike" kern="0" cap="none" spc="0" normalizeH="0" baseline="0" noProof="0" dirty="0" smtClean="0">
                <a:ln>
                  <a:noFill/>
                </a:ln>
                <a:solidFill>
                  <a:prstClr val="white"/>
                </a:solidFill>
                <a:effectLst/>
                <a:uLnTx/>
                <a:uFillTx/>
              </a:rPr>
              <a:t>www.1ppt.com/word/              Excel</a:t>
            </a:r>
            <a:r>
              <a:rPr kumimoji="0" lang="zh-CN" altLang="en-US" sz="100" b="0" i="0" u="none" strike="noStrike" kern="0" cap="none" spc="0" normalizeH="0" baseline="0" noProof="0" dirty="0" smtClean="0">
                <a:ln>
                  <a:noFill/>
                </a:ln>
                <a:solidFill>
                  <a:prstClr val="white"/>
                </a:solidFill>
                <a:effectLst/>
                <a:uLnTx/>
                <a:uFillTx/>
              </a:rPr>
              <a:t>教程：</a:t>
            </a:r>
            <a:r>
              <a:rPr kumimoji="0" lang="en-US" altLang="zh-CN" sz="100" b="0" i="0" u="none" strike="noStrike" kern="0" cap="none" spc="0" normalizeH="0" baseline="0" noProof="0" dirty="0" smtClean="0">
                <a:ln>
                  <a:noFill/>
                </a:ln>
                <a:solidFill>
                  <a:prstClr val="white"/>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资料下载：</a:t>
            </a:r>
            <a:r>
              <a:rPr kumimoji="0" lang="en-US" altLang="zh-CN" sz="100" b="0" i="0" u="none" strike="noStrike" kern="0" cap="none" spc="0" normalizeH="0" baseline="0" noProof="0" dirty="0" smtClean="0">
                <a:ln>
                  <a:noFill/>
                </a:ln>
                <a:solidFill>
                  <a:prstClr val="white"/>
                </a:solidFill>
                <a:effectLst/>
                <a:uLnTx/>
                <a:uFillTx/>
              </a:rPr>
              <a:t>www.1ppt.com/ziliao/                PPT</a:t>
            </a:r>
            <a:r>
              <a:rPr kumimoji="0" lang="zh-CN" altLang="en-US" sz="100" b="0" i="0" u="none" strike="noStrike" kern="0" cap="none" spc="0" normalizeH="0" baseline="0" noProof="0" dirty="0" smtClean="0">
                <a:ln>
                  <a:noFill/>
                </a:ln>
                <a:solidFill>
                  <a:prstClr val="white"/>
                </a:solidFill>
                <a:effectLst/>
                <a:uLnTx/>
                <a:uFillTx/>
              </a:rPr>
              <a:t>课件下载：</a:t>
            </a:r>
            <a:r>
              <a:rPr kumimoji="0" lang="en-US" altLang="zh-CN" sz="100" b="0" i="0" u="none" strike="noStrike" kern="0" cap="none" spc="0" normalizeH="0" baseline="0" noProof="0" dirty="0" smtClean="0">
                <a:ln>
                  <a:noFill/>
                </a:ln>
                <a:solidFill>
                  <a:prstClr val="white"/>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范文下载：</a:t>
            </a:r>
            <a:r>
              <a:rPr kumimoji="0" lang="en-US" altLang="zh-CN" sz="100" b="0" i="0" u="none" strike="noStrike" kern="0" cap="none" spc="0" normalizeH="0" baseline="0" noProof="0" dirty="0" smtClean="0">
                <a:ln>
                  <a:noFill/>
                </a:ln>
                <a:solidFill>
                  <a:prstClr val="white"/>
                </a:solidFill>
                <a:effectLst/>
                <a:uLnTx/>
                <a:uFillTx/>
              </a:rPr>
              <a:t>www.1ppt.com/fanwen/             </a:t>
            </a:r>
            <a:r>
              <a:rPr kumimoji="0" lang="zh-CN" altLang="en-US" sz="100" b="0" i="0" u="none" strike="noStrike" kern="0" cap="none" spc="0" normalizeH="0" baseline="0" noProof="0" dirty="0" smtClean="0">
                <a:ln>
                  <a:noFill/>
                </a:ln>
                <a:solidFill>
                  <a:prstClr val="white"/>
                </a:solidFill>
                <a:effectLst/>
                <a:uLnTx/>
                <a:uFillTx/>
              </a:rPr>
              <a:t>试卷下载：</a:t>
            </a:r>
            <a:r>
              <a:rPr kumimoji="0" lang="en-US" altLang="zh-CN" sz="100" b="0" i="0" u="none" strike="noStrike" kern="0" cap="none" spc="0" normalizeH="0" baseline="0" noProof="0" dirty="0" smtClean="0">
                <a:ln>
                  <a:noFill/>
                </a:ln>
                <a:solidFill>
                  <a:prstClr val="white"/>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教案下载：</a:t>
            </a:r>
            <a:r>
              <a:rPr kumimoji="0" lang="en-US" altLang="zh-CN" sz="100" b="0" i="0" u="none" strike="noStrike" kern="0" cap="none" spc="0" normalizeH="0" baseline="0" noProof="0" dirty="0" smtClean="0">
                <a:ln>
                  <a:noFill/>
                </a:ln>
                <a:solidFill>
                  <a:prstClr val="white"/>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smtClean="0">
                <a:ln>
                  <a:noFill/>
                </a:ln>
                <a:solidFill>
                  <a:prstClr val="white"/>
                </a:solidFill>
                <a:effectLst/>
                <a:uLnTx/>
                <a:uFillTx/>
              </a:rPr>
              <a:t>字体下载：</a:t>
            </a:r>
            <a:r>
              <a:rPr kumimoji="0" lang="en-US" altLang="zh-CN" sz="100" b="0" i="0" u="none" strike="noStrike" kern="0" cap="none" spc="0" normalizeH="0" baseline="0" noProof="0" dirty="0" smtClean="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white"/>
                </a:solidFill>
                <a:effectLst/>
                <a:uLnTx/>
                <a:uFillTx/>
              </a:rPr>
              <a:t> </a:t>
            </a:r>
            <a:endParaRPr kumimoji="0" lang="zh-CN" altLang="en-US" sz="100" b="0" i="0" u="none" strike="noStrike" kern="0" cap="none" spc="0" normalizeH="0" baseline="0" noProof="0" dirty="0" smtClean="0">
              <a:ln>
                <a:noFill/>
              </a:ln>
              <a:solidFill>
                <a:prstClr val="white"/>
              </a:solidFill>
              <a:effectLst/>
              <a:uLnTx/>
              <a:uFillTx/>
            </a:endParaRPr>
          </a:p>
        </p:txBody>
      </p:sp>
    </p:spTree>
    <p:extLst>
      <p:ext uri="{BB962C8B-B14F-4D97-AF65-F5344CB8AC3E}">
        <p14:creationId xmlns:p14="http://schemas.microsoft.com/office/powerpoint/2010/main" val="1800493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t>2018/12/25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2018/12/25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2018/12/25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t>2018/12/25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9" r:id="rId6"/>
    <p:sldLayoutId id="2147483654" r:id="rId7"/>
    <p:sldLayoutId id="2147483655" r:id="rId8"/>
    <p:sldLayoutId id="2147483656" r:id="rId9"/>
    <p:sldLayoutId id="2147483657" r:id="rId10"/>
    <p:sldLayoutId id="214748365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8.xml"/><Relationship Id="rId1" Type="http://schemas.openxmlformats.org/officeDocument/2006/relationships/themeOverride" Target="../theme/themeOverride1.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7.png"/><Relationship Id="rId7"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8.xml"/><Relationship Id="rId1" Type="http://schemas.openxmlformats.org/officeDocument/2006/relationships/themeOverride" Target="../theme/themeOverride9.xml"/><Relationship Id="rId5" Type="http://schemas.openxmlformats.org/officeDocument/2006/relationships/image" Target="../media/image2.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7" Type="http://schemas.openxmlformats.org/officeDocument/2006/relationships/image" Target="../media/image2.png"/><Relationship Id="rId2" Type="http://schemas.openxmlformats.org/officeDocument/2006/relationships/slideLayout" Target="../slideLayouts/slideLayout8.xml"/><Relationship Id="rId1" Type="http://schemas.openxmlformats.org/officeDocument/2006/relationships/themeOverride" Target="../theme/themeOverride10.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8.xml"/><Relationship Id="rId1" Type="http://schemas.openxmlformats.org/officeDocument/2006/relationships/themeOverride" Target="../theme/themeOverride11.xml"/><Relationship Id="rId5" Type="http://schemas.openxmlformats.org/officeDocument/2006/relationships/image" Target="../media/image2.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8.xml"/><Relationship Id="rId1" Type="http://schemas.openxmlformats.org/officeDocument/2006/relationships/themeOverride" Target="../theme/themeOverride12.xml"/><Relationship Id="rId5" Type="http://schemas.openxmlformats.org/officeDocument/2006/relationships/image" Target="../media/image2.png"/><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8.xml"/><Relationship Id="rId1" Type="http://schemas.openxmlformats.org/officeDocument/2006/relationships/themeOverride" Target="../theme/themeOverride13.xml"/><Relationship Id="rId5" Type="http://schemas.openxmlformats.org/officeDocument/2006/relationships/image" Target="../media/image2.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8.xml"/><Relationship Id="rId1" Type="http://schemas.openxmlformats.org/officeDocument/2006/relationships/themeOverride" Target="../theme/themeOverride14.xml"/><Relationship Id="rId5" Type="http://schemas.openxmlformats.org/officeDocument/2006/relationships/image" Target="../media/image2.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1.png"/><Relationship Id="rId2" Type="http://schemas.openxmlformats.org/officeDocument/2006/relationships/slideLayout" Target="../slideLayouts/slideLayout8.xml"/><Relationship Id="rId1" Type="http://schemas.openxmlformats.org/officeDocument/2006/relationships/themeOverride" Target="../theme/themeOverride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8.xml"/><Relationship Id="rId1" Type="http://schemas.openxmlformats.org/officeDocument/2006/relationships/themeOverride" Target="../theme/themeOverride15.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8.xml"/><Relationship Id="rId1" Type="http://schemas.openxmlformats.org/officeDocument/2006/relationships/themeOverride" Target="../theme/themeOverride16.xml"/><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8.xml"/><Relationship Id="rId1" Type="http://schemas.openxmlformats.org/officeDocument/2006/relationships/themeOverride" Target="../theme/themeOverride3.xml"/><Relationship Id="rId5" Type="http://schemas.openxmlformats.org/officeDocument/2006/relationships/image" Target="../media/image2.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xml"/><Relationship Id="rId1" Type="http://schemas.openxmlformats.org/officeDocument/2006/relationships/themeOverride" Target="../theme/themeOverride4.xml"/><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8.xml"/><Relationship Id="rId1" Type="http://schemas.openxmlformats.org/officeDocument/2006/relationships/themeOverride" Target="../theme/themeOverride5.xml"/><Relationship Id="rId5" Type="http://schemas.openxmlformats.org/officeDocument/2006/relationships/image" Target="../media/image2.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themeOverride" Target="../theme/themeOverride6.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themeOverride" Target="../theme/themeOverride7.xml"/><Relationship Id="rId5" Type="http://schemas.openxmlformats.org/officeDocument/2006/relationships/image" Target="../media/image10.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hemeOverride" Target="../theme/themeOverride8.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c90e1472aadaa9e5200aa40f3ae09feb"/>
          <p:cNvPicPr>
            <a:picLocks noChangeAspect="1"/>
          </p:cNvPicPr>
          <p:nvPr/>
        </p:nvPicPr>
        <p:blipFill>
          <a:blip r:embed="rId4" cstate="screen">
            <a:extLst>
              <a:ext uri="{28A0092B-C50C-407E-A947-70E740481C1C}">
                <a14:useLocalDpi xmlns:a14="http://schemas.microsoft.com/office/drawing/2010/main"/>
              </a:ext>
            </a:extLst>
          </a:blip>
          <a:srcRect t="29484" b="33925"/>
          <a:stretch>
            <a:fillRect/>
          </a:stretch>
        </p:blipFill>
        <p:spPr>
          <a:xfrm>
            <a:off x="3711893" y="1712595"/>
            <a:ext cx="4801235" cy="1317625"/>
          </a:xfrm>
          <a:prstGeom prst="rect">
            <a:avLst/>
          </a:prstGeom>
        </p:spPr>
      </p:pic>
      <p:sp>
        <p:nvSpPr>
          <p:cNvPr id="3" name="文本框 2"/>
          <p:cNvSpPr txBox="1"/>
          <p:nvPr/>
        </p:nvSpPr>
        <p:spPr>
          <a:xfrm>
            <a:off x="3906981" y="3030220"/>
            <a:ext cx="5350683" cy="706755"/>
          </a:xfrm>
          <a:prstGeom prst="rect">
            <a:avLst/>
          </a:prstGeom>
          <a:noFill/>
        </p:spPr>
        <p:txBody>
          <a:bodyPr wrap="square" rtlCol="0">
            <a:spAutoFit/>
          </a:bodyPr>
          <a:lstStyle/>
          <a:p>
            <a:r>
              <a:rPr lang="zh-CN" altLang="en-US" sz="4000" dirty="0" smtClean="0">
                <a:solidFill>
                  <a:schemeClr val="tx1">
                    <a:lumMod val="75000"/>
                    <a:lumOff val="25000"/>
                  </a:schemeClr>
                </a:solidFill>
                <a:latin typeface="华文仿宋" panose="02010600040101010101" pitchFamily="2" charset="-122"/>
                <a:ea typeface="华文仿宋" panose="02010600040101010101" pitchFamily="2" charset="-122"/>
                <a:cs typeface="Adobe Arabic" panose="02040503050201020203" pitchFamily="18" charset="-78"/>
              </a:rPr>
              <a:t>智能植物管理系统</a:t>
            </a:r>
            <a:endParaRPr lang="zh-CN" altLang="zh-CN" sz="4000" dirty="0">
              <a:solidFill>
                <a:schemeClr val="tx1">
                  <a:lumMod val="75000"/>
                  <a:lumOff val="25000"/>
                </a:schemeClr>
              </a:solidFill>
              <a:latin typeface="华文仿宋" panose="02010600040101010101" pitchFamily="2" charset="-122"/>
              <a:ea typeface="华文仿宋" panose="02010600040101010101" pitchFamily="2" charset="-122"/>
              <a:cs typeface="Adobe Arabic" panose="02040503050201020203" pitchFamily="18" charset="-78"/>
            </a:endParaRPr>
          </a:p>
        </p:txBody>
      </p:sp>
      <p:sp>
        <p:nvSpPr>
          <p:cNvPr id="4" name="文本框 3"/>
          <p:cNvSpPr txBox="1"/>
          <p:nvPr/>
        </p:nvSpPr>
        <p:spPr>
          <a:xfrm>
            <a:off x="2639724" y="3659624"/>
            <a:ext cx="6811010" cy="369332"/>
          </a:xfrm>
          <a:prstGeom prst="rect">
            <a:avLst/>
          </a:prstGeom>
          <a:noFill/>
        </p:spPr>
        <p:txBody>
          <a:bodyPr wrap="square" rtlCol="0">
            <a:spAutoFit/>
          </a:bodyPr>
          <a:lstStyle/>
          <a:p>
            <a:pPr algn="dist"/>
            <a:r>
              <a:rPr lang="en-US" altLang="zh-CN" dirty="0">
                <a:solidFill>
                  <a:schemeClr val="tx1">
                    <a:lumMod val="85000"/>
                    <a:lumOff val="15000"/>
                  </a:schemeClr>
                </a:solidFill>
                <a:latin typeface="字体管家胖丫儿" panose="00020600040101010101" pitchFamily="18" charset="-122"/>
                <a:ea typeface="字体管家胖丫儿" panose="00020600040101010101" pitchFamily="18" charset="-122"/>
              </a:rPr>
              <a:t>Intelligent </a:t>
            </a:r>
            <a:r>
              <a:rPr lang="en-US" altLang="zh-CN" dirty="0" smtClean="0">
                <a:solidFill>
                  <a:schemeClr val="tx1">
                    <a:lumMod val="85000"/>
                    <a:lumOff val="15000"/>
                  </a:schemeClr>
                </a:solidFill>
                <a:latin typeface="字体管家胖丫儿" panose="00020600040101010101" pitchFamily="18" charset="-122"/>
                <a:ea typeface="字体管家胖丫儿" panose="00020600040101010101" pitchFamily="18" charset="-122"/>
              </a:rPr>
              <a:t>Plant </a:t>
            </a:r>
            <a:r>
              <a:rPr lang="en-US" altLang="zh-CN" dirty="0">
                <a:solidFill>
                  <a:schemeClr val="tx1">
                    <a:lumMod val="85000"/>
                    <a:lumOff val="15000"/>
                  </a:schemeClr>
                </a:solidFill>
                <a:latin typeface="字体管家胖丫儿" panose="00020600040101010101" pitchFamily="18" charset="-122"/>
                <a:ea typeface="字体管家胖丫儿" panose="00020600040101010101" pitchFamily="18" charset="-122"/>
              </a:rPr>
              <a:t>M</a:t>
            </a:r>
            <a:r>
              <a:rPr lang="en-US" altLang="zh-CN" dirty="0" smtClean="0">
                <a:solidFill>
                  <a:schemeClr val="tx1">
                    <a:lumMod val="85000"/>
                    <a:lumOff val="15000"/>
                  </a:schemeClr>
                </a:solidFill>
                <a:latin typeface="字体管家胖丫儿" panose="00020600040101010101" pitchFamily="18" charset="-122"/>
                <a:ea typeface="字体管家胖丫儿" panose="00020600040101010101" pitchFamily="18" charset="-122"/>
              </a:rPr>
              <a:t>anagement System</a:t>
            </a:r>
            <a:endParaRPr lang="zh-CN" altLang="en-US" dirty="0">
              <a:solidFill>
                <a:schemeClr val="tx1">
                  <a:lumMod val="85000"/>
                  <a:lumOff val="15000"/>
                </a:schemeClr>
              </a:solidFill>
              <a:latin typeface="字体管家胖丫儿" panose="00020600040101010101" pitchFamily="18" charset="-122"/>
              <a:ea typeface="字体管家胖丫儿" panose="00020600040101010101" pitchFamily="18" charset="-122"/>
            </a:endParaRPr>
          </a:p>
        </p:txBody>
      </p:sp>
      <p:sp>
        <p:nvSpPr>
          <p:cNvPr id="9" name="文本框 8"/>
          <p:cNvSpPr txBox="1"/>
          <p:nvPr/>
        </p:nvSpPr>
        <p:spPr>
          <a:xfrm>
            <a:off x="7027024" y="4818380"/>
            <a:ext cx="5350683" cy="830997"/>
          </a:xfrm>
          <a:prstGeom prst="rect">
            <a:avLst/>
          </a:prstGeom>
          <a:noFill/>
        </p:spPr>
        <p:txBody>
          <a:bodyPr wrap="square" rtlCol="0">
            <a:spAutoFit/>
          </a:bodyPr>
          <a:lstStyle/>
          <a:p>
            <a:r>
              <a:rPr lang="zh-CN" altLang="en-US" sz="2400" dirty="0" smtClean="0">
                <a:solidFill>
                  <a:schemeClr val="tx1">
                    <a:lumMod val="75000"/>
                    <a:lumOff val="25000"/>
                  </a:schemeClr>
                </a:solidFill>
                <a:latin typeface="华文仿宋" panose="02010600040101010101" pitchFamily="2" charset="-122"/>
                <a:ea typeface="华文仿宋" panose="02010600040101010101" pitchFamily="2" charset="-122"/>
                <a:cs typeface="Adobe Arabic" panose="02040503050201020203" pitchFamily="18" charset="-78"/>
              </a:rPr>
              <a:t>成员：黄程宇  张启星  吴隅</a:t>
            </a:r>
            <a:endParaRPr lang="en-US" altLang="zh-CN" sz="2400" dirty="0" smtClean="0">
              <a:solidFill>
                <a:schemeClr val="tx1">
                  <a:lumMod val="75000"/>
                  <a:lumOff val="25000"/>
                </a:schemeClr>
              </a:solidFill>
              <a:latin typeface="华文仿宋" panose="02010600040101010101" pitchFamily="2" charset="-122"/>
              <a:ea typeface="华文仿宋" panose="02010600040101010101" pitchFamily="2" charset="-122"/>
              <a:cs typeface="Adobe Arabic" panose="02040503050201020203" pitchFamily="18" charset="-78"/>
            </a:endParaRPr>
          </a:p>
          <a:p>
            <a:r>
              <a:rPr lang="en-US" altLang="zh-CN" sz="2400" dirty="0">
                <a:solidFill>
                  <a:schemeClr val="tx1">
                    <a:lumMod val="75000"/>
                    <a:lumOff val="25000"/>
                  </a:schemeClr>
                </a:solidFill>
                <a:latin typeface="华文仿宋" panose="02010600040101010101" pitchFamily="2" charset="-122"/>
                <a:ea typeface="华文仿宋" panose="02010600040101010101" pitchFamily="2" charset="-122"/>
                <a:cs typeface="Adobe Arabic" panose="02040503050201020203" pitchFamily="18" charset="-78"/>
              </a:rPr>
              <a:t>	</a:t>
            </a:r>
            <a:r>
              <a:rPr lang="zh-CN" altLang="en-US" sz="2400" dirty="0" smtClean="0">
                <a:solidFill>
                  <a:schemeClr val="tx1">
                    <a:lumMod val="75000"/>
                    <a:lumOff val="25000"/>
                  </a:schemeClr>
                </a:solidFill>
                <a:latin typeface="华文仿宋" panose="02010600040101010101" pitchFamily="2" charset="-122"/>
                <a:ea typeface="华文仿宋" panose="02010600040101010101" pitchFamily="2" charset="-122"/>
                <a:cs typeface="Adobe Arabic" panose="02040503050201020203" pitchFamily="18" charset="-78"/>
              </a:rPr>
              <a:t>陆弈人  朱越  刁隽宇</a:t>
            </a:r>
            <a:endParaRPr lang="zh-CN" altLang="zh-CN" sz="2400" dirty="0">
              <a:solidFill>
                <a:schemeClr val="tx1">
                  <a:lumMod val="75000"/>
                  <a:lumOff val="25000"/>
                </a:schemeClr>
              </a:solidFill>
              <a:latin typeface="华文仿宋" panose="02010600040101010101" pitchFamily="2" charset="-122"/>
              <a:ea typeface="华文仿宋" panose="02010600040101010101" pitchFamily="2" charset="-122"/>
              <a:cs typeface="Adobe Arabic" panose="02040503050201020203" pitchFamily="18" charset="-78"/>
            </a:endParaRPr>
          </a:p>
        </p:txBody>
      </p:sp>
      <p:pic>
        <p:nvPicPr>
          <p:cNvPr id="10" name="图片 9" descr="228922c0ef5cf2d9445533006c81a2b5"/>
          <p:cNvPicPr>
            <a:picLocks noChangeAspect="1"/>
          </p:cNvPicPr>
          <p:nvPr/>
        </p:nvPicPr>
        <p:blipFill>
          <a:blip r:embed="rId5"/>
          <a:stretch>
            <a:fillRect/>
          </a:stretch>
        </p:blipFill>
        <p:spPr>
          <a:xfrm>
            <a:off x="217805" y="-53975"/>
            <a:ext cx="12135485" cy="670496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5" name="图片 84" descr="228922c0ef5cf2d9445533006c81a2b5"/>
          <p:cNvPicPr>
            <a:picLocks noChangeAspect="1"/>
          </p:cNvPicPr>
          <p:nvPr/>
        </p:nvPicPr>
        <p:blipFill>
          <a:blip r:embed="rId3"/>
          <a:stretch>
            <a:fillRect/>
          </a:stretch>
        </p:blipFill>
        <p:spPr>
          <a:xfrm>
            <a:off x="217805" y="-53975"/>
            <a:ext cx="12135485" cy="6704965"/>
          </a:xfrm>
          <a:prstGeom prst="rect">
            <a:avLst/>
          </a:prstGeom>
        </p:spPr>
      </p:pic>
      <p:grpSp>
        <p:nvGrpSpPr>
          <p:cNvPr id="86" name="组合 85"/>
          <p:cNvGrpSpPr/>
          <p:nvPr/>
        </p:nvGrpSpPr>
        <p:grpSpPr>
          <a:xfrm>
            <a:off x="689956" y="940118"/>
            <a:ext cx="3736340" cy="860425"/>
            <a:chOff x="8394" y="1488"/>
            <a:chExt cx="5884" cy="1355"/>
          </a:xfrm>
        </p:grpSpPr>
        <p:sp>
          <p:nvSpPr>
            <p:cNvPr id="87" name="TextBox 28"/>
            <p:cNvSpPr txBox="1"/>
            <p:nvPr/>
          </p:nvSpPr>
          <p:spPr>
            <a:xfrm>
              <a:off x="8394" y="1488"/>
              <a:ext cx="5762" cy="1031"/>
            </a:xfrm>
            <a:prstGeom prst="rect">
              <a:avLst/>
            </a:prstGeom>
            <a:noFill/>
          </p:spPr>
          <p:txBody>
            <a:bodyPr wrap="square" lIns="91440" tIns="45720" rIns="91440" bIns="45720" rtlCol="0">
              <a:spAutoFit/>
            </a:bodyPr>
            <a:lstStyle/>
            <a:p>
              <a:pPr>
                <a:lnSpc>
                  <a:spcPct val="150000"/>
                </a:lnSpc>
              </a:pPr>
              <a:r>
                <a:rPr lang="zh-CN" altLang="en-US" sz="2660" b="1" dirty="0" smtClean="0">
                  <a:solidFill>
                    <a:srgbClr val="527C57"/>
                  </a:solidFill>
                  <a:latin typeface="字体管家胖丫儿" panose="00020600040101010101" charset="-122"/>
                  <a:ea typeface="字体管家胖丫儿" panose="00020600040101010101" charset="-122"/>
                  <a:sym typeface="+mn-ea"/>
                </a:rPr>
                <a:t>工作流程</a:t>
              </a:r>
              <a:endParaRPr lang="zh-CN" altLang="en-US" sz="2660" b="1" dirty="0">
                <a:solidFill>
                  <a:srgbClr val="527C57"/>
                </a:solidFill>
                <a:latin typeface="字体管家胖丫儿" panose="00020600040101010101" charset="-122"/>
                <a:ea typeface="字体管家胖丫儿" panose="00020600040101010101" charset="-122"/>
                <a:sym typeface="+mn-ea"/>
              </a:endParaRPr>
            </a:p>
          </p:txBody>
        </p:sp>
        <p:sp>
          <p:nvSpPr>
            <p:cNvPr id="88" name="文本框 87"/>
            <p:cNvSpPr txBox="1"/>
            <p:nvPr/>
          </p:nvSpPr>
          <p:spPr>
            <a:xfrm>
              <a:off x="8394" y="2358"/>
              <a:ext cx="5884" cy="485"/>
            </a:xfrm>
            <a:prstGeom prst="rect">
              <a:avLst/>
            </a:prstGeom>
            <a:noFill/>
          </p:spPr>
          <p:txBody>
            <a:bodyPr wrap="square" rtlCol="0">
              <a:spAutoFit/>
            </a:bodyPr>
            <a:lstStyle/>
            <a:p>
              <a:r>
                <a:rPr lang="en-US" altLang="zh-CN" sz="1400" dirty="0" smtClean="0">
                  <a:solidFill>
                    <a:srgbClr val="527C57"/>
                  </a:solidFill>
                  <a:latin typeface="字体管家胖丫儿" panose="00020600040101010101" charset="-122"/>
                  <a:ea typeface="字体管家胖丫儿" panose="00020600040101010101" charset="-122"/>
                  <a:sym typeface="+mn-ea"/>
                </a:rPr>
                <a:t>Workflow</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94803"/>
            <a:ext cx="11320412" cy="3700460"/>
          </a:xfrm>
          <a:prstGeom prst="rect">
            <a:avLst/>
          </a:prstGeom>
        </p:spPr>
      </p:pic>
    </p:spTree>
    <p:extLst>
      <p:ext uri="{BB962C8B-B14F-4D97-AF65-F5344CB8AC3E}">
        <p14:creationId xmlns:p14="http://schemas.microsoft.com/office/powerpoint/2010/main" val="3337337461"/>
      </p:ext>
    </p:extLst>
  </p:cSld>
  <p:clrMapOvr>
    <a:masterClrMapping/>
  </p:clrMapOvr>
  <p:transition spd="slow">
    <p:wipe dir="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组合 85"/>
          <p:cNvGrpSpPr/>
          <p:nvPr/>
        </p:nvGrpSpPr>
        <p:grpSpPr>
          <a:xfrm>
            <a:off x="689956" y="940118"/>
            <a:ext cx="3736340" cy="860425"/>
            <a:chOff x="8394" y="1488"/>
            <a:chExt cx="5884" cy="1355"/>
          </a:xfrm>
        </p:grpSpPr>
        <p:sp>
          <p:nvSpPr>
            <p:cNvPr id="87" name="TextBox 28"/>
            <p:cNvSpPr txBox="1"/>
            <p:nvPr/>
          </p:nvSpPr>
          <p:spPr>
            <a:xfrm>
              <a:off x="8394" y="1488"/>
              <a:ext cx="5762" cy="1031"/>
            </a:xfrm>
            <a:prstGeom prst="rect">
              <a:avLst/>
            </a:prstGeom>
            <a:noFill/>
          </p:spPr>
          <p:txBody>
            <a:bodyPr wrap="square" lIns="91440" tIns="45720" rIns="91440" bIns="45720" rtlCol="0">
              <a:spAutoFit/>
            </a:bodyPr>
            <a:lstStyle/>
            <a:p>
              <a:pPr>
                <a:lnSpc>
                  <a:spcPct val="150000"/>
                </a:lnSpc>
              </a:pPr>
              <a:r>
                <a:rPr lang="en-US" altLang="zh-CN" sz="2660" b="1" dirty="0" smtClean="0">
                  <a:solidFill>
                    <a:srgbClr val="527C57"/>
                  </a:solidFill>
                  <a:latin typeface="字体管家胖丫儿" panose="00020600040101010101" charset="-122"/>
                  <a:ea typeface="字体管家胖丫儿" panose="00020600040101010101" charset="-122"/>
                  <a:sym typeface="+mn-ea"/>
                </a:rPr>
                <a:t>3D</a:t>
              </a:r>
              <a:r>
                <a:rPr lang="zh-CN" altLang="en-US" sz="2660" b="1" dirty="0" smtClean="0">
                  <a:solidFill>
                    <a:srgbClr val="527C57"/>
                  </a:solidFill>
                  <a:latin typeface="字体管家胖丫儿" panose="00020600040101010101" charset="-122"/>
                  <a:ea typeface="字体管家胖丫儿" panose="00020600040101010101" charset="-122"/>
                  <a:sym typeface="+mn-ea"/>
                </a:rPr>
                <a:t>模型</a:t>
              </a:r>
              <a:endParaRPr lang="zh-CN" altLang="en-US" sz="2660" b="1" dirty="0">
                <a:solidFill>
                  <a:srgbClr val="527C57"/>
                </a:solidFill>
                <a:latin typeface="字体管家胖丫儿" panose="00020600040101010101" charset="-122"/>
                <a:ea typeface="字体管家胖丫儿" panose="00020600040101010101" charset="-122"/>
                <a:sym typeface="+mn-ea"/>
              </a:endParaRPr>
            </a:p>
          </p:txBody>
        </p:sp>
        <p:sp>
          <p:nvSpPr>
            <p:cNvPr id="88" name="文本框 87"/>
            <p:cNvSpPr txBox="1"/>
            <p:nvPr/>
          </p:nvSpPr>
          <p:spPr>
            <a:xfrm>
              <a:off x="8394" y="2358"/>
              <a:ext cx="5884" cy="485"/>
            </a:xfrm>
            <a:prstGeom prst="rect">
              <a:avLst/>
            </a:prstGeom>
            <a:noFill/>
          </p:spPr>
          <p:txBody>
            <a:bodyPr wrap="square" rtlCol="0">
              <a:spAutoFit/>
            </a:bodyPr>
            <a:lstStyle/>
            <a:p>
              <a:r>
                <a:rPr lang="en-US" altLang="zh-CN" sz="1400" dirty="0" smtClean="0">
                  <a:solidFill>
                    <a:srgbClr val="527C57"/>
                  </a:solidFill>
                  <a:latin typeface="字体管家胖丫儿" panose="00020600040101010101" charset="-122"/>
                  <a:ea typeface="字体管家胖丫儿" panose="00020600040101010101" charset="-122"/>
                  <a:sym typeface="+mn-ea"/>
                </a:rPr>
                <a:t>3D Model</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193" y="2265392"/>
            <a:ext cx="6386229" cy="3920749"/>
          </a:xfrm>
          <a:prstGeom prst="rect">
            <a:avLst/>
          </a:prstGeom>
        </p:spPr>
      </p:pic>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21699" y="2025520"/>
            <a:ext cx="3296761" cy="4400491"/>
          </a:xfrm>
          <a:prstGeom prst="rect">
            <a:avLst/>
          </a:prstGeom>
        </p:spPr>
      </p:pic>
      <p:sp>
        <p:nvSpPr>
          <p:cNvPr id="9" name="文本框 8"/>
          <p:cNvSpPr txBox="1"/>
          <p:nvPr/>
        </p:nvSpPr>
        <p:spPr>
          <a:xfrm>
            <a:off x="698268" y="1767436"/>
            <a:ext cx="2615689" cy="460375"/>
          </a:xfrm>
          <a:prstGeom prst="rect">
            <a:avLst/>
          </a:prstGeom>
          <a:noFill/>
        </p:spPr>
        <p:txBody>
          <a:bodyPr wrap="square" rtlCol="0">
            <a:spAutoFit/>
          </a:bodyPr>
          <a:lstStyle/>
          <a:p>
            <a:r>
              <a:rPr lang="en-US" altLang="zh-CN" sz="2400" dirty="0">
                <a:solidFill>
                  <a:schemeClr val="tx1">
                    <a:lumMod val="75000"/>
                    <a:lumOff val="25000"/>
                  </a:schemeClr>
                </a:solidFill>
                <a:latin typeface="字体管家胖丫儿" panose="00020600040101010101" charset="-122"/>
                <a:ea typeface="字体管家胖丫儿" panose="00020600040101010101" charset="-122"/>
              </a:rPr>
              <a:t>01  </a:t>
            </a:r>
            <a:r>
              <a:rPr lang="zh-CN" altLang="en-US" sz="2400" dirty="0" smtClean="0">
                <a:solidFill>
                  <a:schemeClr val="tx1">
                    <a:lumMod val="75000"/>
                    <a:lumOff val="25000"/>
                  </a:schemeClr>
                </a:solidFill>
                <a:latin typeface="字体管家胖丫儿" panose="00020600040101010101" charset="-122"/>
                <a:ea typeface="字体管家胖丫儿" panose="00020600040101010101" charset="-122"/>
              </a:rPr>
              <a:t>容器</a:t>
            </a:r>
            <a:endParaRPr lang="zh-CN" altLang="en-US" sz="2400" dirty="0">
              <a:solidFill>
                <a:schemeClr val="tx1">
                  <a:lumMod val="75000"/>
                  <a:lumOff val="25000"/>
                </a:schemeClr>
              </a:solidFill>
              <a:latin typeface="字体管家胖丫儿" panose="00020600040101010101" charset="-122"/>
              <a:ea typeface="字体管家胖丫儿" panose="00020600040101010101" charset="-122"/>
            </a:endParaRPr>
          </a:p>
        </p:txBody>
      </p:sp>
      <p:sp>
        <p:nvSpPr>
          <p:cNvPr id="10" name="文本框 9"/>
          <p:cNvSpPr txBox="1"/>
          <p:nvPr/>
        </p:nvSpPr>
        <p:spPr>
          <a:xfrm>
            <a:off x="6357418" y="1767436"/>
            <a:ext cx="2615689" cy="461665"/>
          </a:xfrm>
          <a:prstGeom prst="rect">
            <a:avLst/>
          </a:prstGeom>
          <a:noFill/>
        </p:spPr>
        <p:txBody>
          <a:bodyPr wrap="square" rtlCol="0">
            <a:spAutoFit/>
          </a:bodyPr>
          <a:lstStyle/>
          <a:p>
            <a:r>
              <a:rPr lang="en-US" altLang="zh-CN" sz="2400" dirty="0" smtClean="0">
                <a:solidFill>
                  <a:schemeClr val="tx1">
                    <a:lumMod val="75000"/>
                    <a:lumOff val="25000"/>
                  </a:schemeClr>
                </a:solidFill>
                <a:latin typeface="字体管家胖丫儿" panose="00020600040101010101" charset="-122"/>
                <a:ea typeface="字体管家胖丫儿" panose="00020600040101010101" charset="-122"/>
              </a:rPr>
              <a:t>02  </a:t>
            </a:r>
            <a:r>
              <a:rPr lang="zh-CN" altLang="en-US" sz="2400" dirty="0" smtClean="0">
                <a:solidFill>
                  <a:schemeClr val="tx1">
                    <a:lumMod val="75000"/>
                    <a:lumOff val="25000"/>
                  </a:schemeClr>
                </a:solidFill>
                <a:latin typeface="字体管家胖丫儿" panose="00020600040101010101" charset="-122"/>
                <a:ea typeface="字体管家胖丫儿" panose="00020600040101010101" charset="-122"/>
              </a:rPr>
              <a:t>摄像头支架</a:t>
            </a:r>
            <a:endParaRPr lang="zh-CN" altLang="en-US" sz="2400" dirty="0">
              <a:solidFill>
                <a:schemeClr val="tx1">
                  <a:lumMod val="75000"/>
                  <a:lumOff val="25000"/>
                </a:schemeClr>
              </a:solidFill>
              <a:latin typeface="字体管家胖丫儿" panose="00020600040101010101" charset="-122"/>
              <a:ea typeface="字体管家胖丫儿" panose="00020600040101010101" charset="-122"/>
            </a:endParaRPr>
          </a:p>
        </p:txBody>
      </p:sp>
      <p:pic>
        <p:nvPicPr>
          <p:cNvPr id="12" name="图片 11" descr="228922c0ef5cf2d9445533006c81a2b5"/>
          <p:cNvPicPr>
            <a:picLocks noChangeAspect="1"/>
          </p:cNvPicPr>
          <p:nvPr/>
        </p:nvPicPr>
        <p:blipFill>
          <a:blip r:embed="rId5"/>
          <a:stretch>
            <a:fillRect/>
          </a:stretch>
        </p:blipFill>
        <p:spPr>
          <a:xfrm>
            <a:off x="217805" y="-53975"/>
            <a:ext cx="12135485" cy="6704965"/>
          </a:xfrm>
          <a:prstGeom prst="rect">
            <a:avLst/>
          </a:prstGeom>
        </p:spPr>
      </p:pic>
    </p:spTree>
    <p:extLst>
      <p:ext uri="{BB962C8B-B14F-4D97-AF65-F5344CB8AC3E}">
        <p14:creationId xmlns:p14="http://schemas.microsoft.com/office/powerpoint/2010/main" val="1492391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689956" y="940118"/>
            <a:ext cx="3736340" cy="860425"/>
            <a:chOff x="8394" y="1488"/>
            <a:chExt cx="5884" cy="1355"/>
          </a:xfrm>
        </p:grpSpPr>
        <p:sp>
          <p:nvSpPr>
            <p:cNvPr id="13" name="TextBox 28"/>
            <p:cNvSpPr txBox="1"/>
            <p:nvPr/>
          </p:nvSpPr>
          <p:spPr>
            <a:xfrm>
              <a:off x="8394" y="1488"/>
              <a:ext cx="5762" cy="1031"/>
            </a:xfrm>
            <a:prstGeom prst="rect">
              <a:avLst/>
            </a:prstGeom>
            <a:noFill/>
          </p:spPr>
          <p:txBody>
            <a:bodyPr wrap="square" lIns="91440" tIns="45720" rIns="91440" bIns="45720" rtlCol="0">
              <a:spAutoFit/>
            </a:bodyPr>
            <a:lstStyle/>
            <a:p>
              <a:pPr>
                <a:lnSpc>
                  <a:spcPct val="150000"/>
                </a:lnSpc>
              </a:pPr>
              <a:r>
                <a:rPr lang="zh-CN" altLang="en-US" sz="2660" b="1" dirty="0" smtClean="0">
                  <a:solidFill>
                    <a:srgbClr val="527C57"/>
                  </a:solidFill>
                  <a:latin typeface="字体管家胖丫儿" panose="00020600040101010101" charset="-122"/>
                  <a:ea typeface="字体管家胖丫儿" panose="00020600040101010101" charset="-122"/>
                  <a:sym typeface="+mn-ea"/>
                </a:rPr>
                <a:t>使用说明</a:t>
              </a:r>
              <a:endParaRPr lang="zh-CN" altLang="en-US" sz="2660" b="1" dirty="0">
                <a:solidFill>
                  <a:srgbClr val="527C57"/>
                </a:solidFill>
                <a:latin typeface="字体管家胖丫儿" panose="00020600040101010101" charset="-122"/>
                <a:ea typeface="字体管家胖丫儿" panose="00020600040101010101" charset="-122"/>
                <a:sym typeface="+mn-ea"/>
              </a:endParaRPr>
            </a:p>
          </p:txBody>
        </p:sp>
        <p:sp>
          <p:nvSpPr>
            <p:cNvPr id="14" name="文本框 13"/>
            <p:cNvSpPr txBox="1"/>
            <p:nvPr/>
          </p:nvSpPr>
          <p:spPr>
            <a:xfrm>
              <a:off x="8394" y="2358"/>
              <a:ext cx="5884" cy="485"/>
            </a:xfrm>
            <a:prstGeom prst="rect">
              <a:avLst/>
            </a:prstGeom>
            <a:noFill/>
          </p:spPr>
          <p:txBody>
            <a:bodyPr wrap="square" rtlCol="0">
              <a:spAutoFit/>
            </a:bodyPr>
            <a:lstStyle/>
            <a:p>
              <a:r>
                <a:rPr lang="en-US" altLang="zh-CN" sz="1400" dirty="0" smtClean="0">
                  <a:solidFill>
                    <a:srgbClr val="527C57"/>
                  </a:solidFill>
                  <a:latin typeface="字体管家胖丫儿" panose="00020600040101010101" charset="-122"/>
                  <a:ea typeface="字体管家胖丫儿" panose="00020600040101010101" charset="-122"/>
                  <a:sym typeface="+mn-ea"/>
                </a:rPr>
                <a:t>Instructions</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48826" y="1699347"/>
            <a:ext cx="6531537" cy="3600000"/>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6" name="图片 15" descr="228922c0ef5cf2d9445533006c81a2b5"/>
          <p:cNvPicPr>
            <a:picLocks noChangeAspect="1"/>
          </p:cNvPicPr>
          <p:nvPr/>
        </p:nvPicPr>
        <p:blipFill>
          <a:blip r:embed="rId4"/>
          <a:stretch>
            <a:fillRect/>
          </a:stretch>
        </p:blipFill>
        <p:spPr>
          <a:xfrm>
            <a:off x="217805" y="-53975"/>
            <a:ext cx="12135485" cy="6704965"/>
          </a:xfrm>
          <a:prstGeom prst="rect">
            <a:avLst/>
          </a:prstGeom>
        </p:spPr>
      </p:pic>
      <p:pic>
        <p:nvPicPr>
          <p:cNvPr id="7" name="图片 6" descr="b0699ad306acde2673595b514457d9fe"/>
          <p:cNvPicPr>
            <a:picLocks noChangeAspect="1"/>
          </p:cNvPicPr>
          <p:nvPr/>
        </p:nvPicPr>
        <p:blipFill>
          <a:blip r:embed="rId5" cstate="screen">
            <a:extLst>
              <a:ext uri="{28A0092B-C50C-407E-A947-70E740481C1C}">
                <a14:useLocalDpi xmlns:a14="http://schemas.microsoft.com/office/drawing/2010/main"/>
              </a:ext>
            </a:extLst>
          </a:blip>
          <a:srcRect l="21253" t="21614" r="29685" b="18322"/>
          <a:stretch>
            <a:fillRect/>
          </a:stretch>
        </p:blipFill>
        <p:spPr>
          <a:xfrm>
            <a:off x="1086675" y="1800543"/>
            <a:ext cx="2007870" cy="2458085"/>
          </a:xfrm>
          <a:prstGeom prst="rect">
            <a:avLst/>
          </a:prstGeom>
        </p:spPr>
      </p:pic>
      <p:pic>
        <p:nvPicPr>
          <p:cNvPr id="3" name="图片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790036">
            <a:off x="4402989" y="1731550"/>
            <a:ext cx="6531537" cy="36000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5" name="图片 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21237307">
            <a:off x="4289536" y="1638102"/>
            <a:ext cx="6531538" cy="36000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2" name="图片 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348826" y="1704839"/>
            <a:ext cx="6531538" cy="3600000"/>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文本框 10"/>
          <p:cNvSpPr txBox="1"/>
          <p:nvPr/>
        </p:nvSpPr>
        <p:spPr>
          <a:xfrm>
            <a:off x="851993" y="4097973"/>
            <a:ext cx="2646427" cy="1029705"/>
          </a:xfrm>
          <a:prstGeom prst="rect">
            <a:avLst/>
          </a:prstGeom>
          <a:noFill/>
        </p:spPr>
        <p:txBody>
          <a:bodyPr wrap="square" rtlCol="0" anchor="t">
            <a:spAutoFit/>
          </a:bodyPr>
          <a:lstStyle/>
          <a:p>
            <a:pPr lvl="0">
              <a:lnSpc>
                <a:spcPct val="130000"/>
              </a:lnSpc>
              <a:defRPr/>
            </a:pPr>
            <a:r>
              <a:rPr lang="zh-CN" altLang="en-US"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在</a:t>
            </a:r>
            <a:r>
              <a:rPr lang="en-US" altLang="zh-CN"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Minecraft</a:t>
            </a:r>
            <a:r>
              <a:rPr lang="zh-CN" altLang="en-US"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中显示一盆植物的湿度状况，分为</a:t>
            </a:r>
            <a:r>
              <a:rPr lang="en-US" altLang="zh-CN"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0~10</a:t>
            </a:r>
            <a:r>
              <a:rPr lang="zh-CN" altLang="en-US"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个级别，通过水方块来展示</a:t>
            </a:r>
            <a:endParaRPr lang="en-US" altLang="zh-CN" sz="1600" dirty="0">
              <a:solidFill>
                <a:schemeClr val="tx1">
                  <a:lumMod val="75000"/>
                  <a:lumOff val="25000"/>
                </a:schemeClr>
              </a:solidFill>
              <a:latin typeface="华文仿宋" panose="02010600040101010101" pitchFamily="2" charset="-122"/>
              <a:ea typeface="华文仿宋" panose="02010600040101010101" pitchFamily="2" charset="-122"/>
              <a:sym typeface="+mn-ea"/>
            </a:endParaRPr>
          </a:p>
        </p:txBody>
      </p:sp>
      <p:sp>
        <p:nvSpPr>
          <p:cNvPr id="17" name="文本框 16"/>
          <p:cNvSpPr txBox="1"/>
          <p:nvPr/>
        </p:nvSpPr>
        <p:spPr>
          <a:xfrm>
            <a:off x="851993" y="4097972"/>
            <a:ext cx="2646427" cy="709618"/>
          </a:xfrm>
          <a:prstGeom prst="rect">
            <a:avLst/>
          </a:prstGeom>
          <a:noFill/>
        </p:spPr>
        <p:txBody>
          <a:bodyPr wrap="square" rtlCol="0" anchor="t">
            <a:spAutoFit/>
          </a:bodyPr>
          <a:lstStyle/>
          <a:p>
            <a:pPr lvl="0">
              <a:lnSpc>
                <a:spcPct val="130000"/>
              </a:lnSpc>
              <a:defRPr/>
            </a:pPr>
            <a:r>
              <a:rPr lang="zh-CN" altLang="en-US"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有一个开关来控制自动浇水模式是否开启</a:t>
            </a:r>
            <a:endParaRPr lang="en-US" altLang="zh-CN" sz="1600" dirty="0">
              <a:solidFill>
                <a:schemeClr val="tx1">
                  <a:lumMod val="75000"/>
                  <a:lumOff val="25000"/>
                </a:schemeClr>
              </a:solidFill>
              <a:latin typeface="华文仿宋" panose="02010600040101010101" pitchFamily="2" charset="-122"/>
              <a:ea typeface="华文仿宋" panose="02010600040101010101" pitchFamily="2" charset="-122"/>
              <a:sym typeface="+mn-ea"/>
            </a:endParaRPr>
          </a:p>
        </p:txBody>
      </p:sp>
      <p:sp>
        <p:nvSpPr>
          <p:cNvPr id="18" name="文本框 17"/>
          <p:cNvSpPr txBox="1"/>
          <p:nvPr/>
        </p:nvSpPr>
        <p:spPr>
          <a:xfrm>
            <a:off x="825098" y="4732246"/>
            <a:ext cx="2646427" cy="389530"/>
          </a:xfrm>
          <a:prstGeom prst="rect">
            <a:avLst/>
          </a:prstGeom>
          <a:noFill/>
        </p:spPr>
        <p:txBody>
          <a:bodyPr wrap="square" rtlCol="0" anchor="t">
            <a:spAutoFit/>
          </a:bodyPr>
          <a:lstStyle/>
          <a:p>
            <a:pPr lvl="0">
              <a:lnSpc>
                <a:spcPct val="130000"/>
              </a:lnSpc>
              <a:defRPr/>
            </a:pPr>
            <a:r>
              <a:rPr lang="zh-CN" altLang="en-US"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开启时灯亮</a:t>
            </a:r>
            <a:endParaRPr lang="en-US" altLang="zh-CN" sz="1600" dirty="0">
              <a:solidFill>
                <a:schemeClr val="tx1">
                  <a:lumMod val="75000"/>
                  <a:lumOff val="25000"/>
                </a:schemeClr>
              </a:solidFill>
              <a:latin typeface="华文仿宋" panose="02010600040101010101" pitchFamily="2" charset="-122"/>
              <a:ea typeface="华文仿宋" panose="02010600040101010101" pitchFamily="2" charset="-122"/>
              <a:sym typeface="+mn-ea"/>
            </a:endParaRPr>
          </a:p>
        </p:txBody>
      </p:sp>
      <p:sp>
        <p:nvSpPr>
          <p:cNvPr id="19" name="文本框 18"/>
          <p:cNvSpPr txBox="1"/>
          <p:nvPr/>
        </p:nvSpPr>
        <p:spPr>
          <a:xfrm>
            <a:off x="825098" y="4097972"/>
            <a:ext cx="2646427" cy="389530"/>
          </a:xfrm>
          <a:prstGeom prst="rect">
            <a:avLst/>
          </a:prstGeom>
          <a:noFill/>
        </p:spPr>
        <p:txBody>
          <a:bodyPr wrap="square" rtlCol="0" anchor="t">
            <a:spAutoFit/>
          </a:bodyPr>
          <a:lstStyle/>
          <a:p>
            <a:pPr lvl="0">
              <a:lnSpc>
                <a:spcPct val="130000"/>
              </a:lnSpc>
              <a:defRPr/>
            </a:pPr>
            <a:r>
              <a:rPr lang="zh-CN" altLang="en-US"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当缺水时，红灯闪烁警示</a:t>
            </a:r>
            <a:endParaRPr lang="en-US" altLang="zh-CN" sz="1600" dirty="0">
              <a:solidFill>
                <a:schemeClr val="tx1">
                  <a:lumMod val="75000"/>
                  <a:lumOff val="25000"/>
                </a:schemeClr>
              </a:solidFill>
              <a:latin typeface="华文仿宋" panose="02010600040101010101" pitchFamily="2" charset="-122"/>
              <a:ea typeface="华文仿宋" panose="02010600040101010101" pitchFamily="2" charset="-122"/>
              <a:sym typeface="+mn-ea"/>
            </a:endParaRPr>
          </a:p>
        </p:txBody>
      </p:sp>
    </p:spTree>
    <p:extLst>
      <p:ext uri="{BB962C8B-B14F-4D97-AF65-F5344CB8AC3E}">
        <p14:creationId xmlns:p14="http://schemas.microsoft.com/office/powerpoint/2010/main" val="1796040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10" presetClass="exit" presetSubtype="0" fill="hold" grpId="0" nodeType="withEffect">
                                  <p:stCondLst>
                                    <p:cond delay="0"/>
                                  </p:stCondLst>
                                  <p:childTnLst>
                                    <p:animEffect transition="out" filter="fade">
                                      <p:cBhvr>
                                        <p:cTn id="11" dur="500"/>
                                        <p:tgtEl>
                                          <p:spTgt spid="11"/>
                                        </p:tgtEl>
                                      </p:cBhvr>
                                    </p:animEffect>
                                    <p:set>
                                      <p:cBhvr>
                                        <p:cTn id="12" dur="1" fill="hold">
                                          <p:stCondLst>
                                            <p:cond delay="499"/>
                                          </p:stCondLst>
                                        </p:cTn>
                                        <p:tgtEl>
                                          <p:spTgt spid="11"/>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17">
                                            <p:txEl>
                                              <p:pRg st="0" end="0"/>
                                            </p:txEl>
                                          </p:spTgt>
                                        </p:tgtEl>
                                        <p:attrNameLst>
                                          <p:attrName>style.visibility</p:attrName>
                                        </p:attrNameLst>
                                      </p:cBhvr>
                                      <p:to>
                                        <p:strVal val="visible"/>
                                      </p:to>
                                    </p:set>
                                    <p:animEffect transition="in" filter="fade">
                                      <p:cBhvr>
                                        <p:cTn id="15" dur="500"/>
                                        <p:tgtEl>
                                          <p:spTgt spid="17">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par>
                                <p:cTn id="23" presetID="10" presetClass="entr" presetSubtype="0" fill="hold" nodeType="withEffect">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Effect transition="in" filter="fade">
                                      <p:cBhvr>
                                        <p:cTn id="25" dur="500"/>
                                        <p:tgtEl>
                                          <p:spTgt spid="18">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1000"/>
                                        <p:tgtEl>
                                          <p:spTgt spid="2"/>
                                        </p:tgtEl>
                                      </p:cBhvr>
                                    </p:animEffect>
                                    <p:anim calcmode="lin" valueType="num">
                                      <p:cBhvr>
                                        <p:cTn id="31" dur="1000" fill="hold"/>
                                        <p:tgtEl>
                                          <p:spTgt spid="2"/>
                                        </p:tgtEl>
                                        <p:attrNameLst>
                                          <p:attrName>ppt_x</p:attrName>
                                        </p:attrNameLst>
                                      </p:cBhvr>
                                      <p:tavLst>
                                        <p:tav tm="0">
                                          <p:val>
                                            <p:strVal val="#ppt_x"/>
                                          </p:val>
                                        </p:tav>
                                        <p:tav tm="100000">
                                          <p:val>
                                            <p:strVal val="#ppt_x"/>
                                          </p:val>
                                        </p:tav>
                                      </p:tavLst>
                                    </p:anim>
                                    <p:anim calcmode="lin" valueType="num">
                                      <p:cBhvr>
                                        <p:cTn id="32" dur="1000" fill="hold"/>
                                        <p:tgtEl>
                                          <p:spTgt spid="2"/>
                                        </p:tgtEl>
                                        <p:attrNameLst>
                                          <p:attrName>ppt_y</p:attrName>
                                        </p:attrNameLst>
                                      </p:cBhvr>
                                      <p:tavLst>
                                        <p:tav tm="0">
                                          <p:val>
                                            <p:strVal val="#ppt_y+.1"/>
                                          </p:val>
                                        </p:tav>
                                        <p:tav tm="100000">
                                          <p:val>
                                            <p:strVal val="#ppt_y"/>
                                          </p:val>
                                        </p:tav>
                                      </p:tavLst>
                                    </p:anim>
                                  </p:childTnLst>
                                </p:cTn>
                              </p:par>
                              <p:par>
                                <p:cTn id="33" presetID="10" presetClass="exit" presetSubtype="0" fill="hold" grpId="0" nodeType="withEffect">
                                  <p:stCondLst>
                                    <p:cond delay="0"/>
                                  </p:stCondLst>
                                  <p:childTnLst>
                                    <p:animEffect transition="out" filter="fade">
                                      <p:cBhvr>
                                        <p:cTn id="34" dur="500"/>
                                        <p:tgtEl>
                                          <p:spTgt spid="17">
                                            <p:txEl>
                                              <p:pRg st="0" end="0"/>
                                            </p:txEl>
                                          </p:spTgt>
                                        </p:tgtEl>
                                      </p:cBhvr>
                                    </p:animEffect>
                                    <p:set>
                                      <p:cBhvr>
                                        <p:cTn id="35" dur="1" fill="hold">
                                          <p:stCondLst>
                                            <p:cond delay="499"/>
                                          </p:stCondLst>
                                        </p:cTn>
                                        <p:tgtEl>
                                          <p:spTgt spid="17">
                                            <p:txEl>
                                              <p:pRg st="0" end="0"/>
                                            </p:txEl>
                                          </p:spTgt>
                                        </p:tgtEl>
                                        <p:attrNameLst>
                                          <p:attrName>style.visibility</p:attrName>
                                        </p:attrNameLst>
                                      </p:cBhvr>
                                      <p:to>
                                        <p:strVal val="hidden"/>
                                      </p:to>
                                    </p:set>
                                  </p:childTnLst>
                                </p:cTn>
                              </p:par>
                              <p:par>
                                <p:cTn id="36" presetID="10" presetClass="exit" presetSubtype="0" fill="hold" grpId="0" nodeType="withEffect">
                                  <p:stCondLst>
                                    <p:cond delay="0"/>
                                  </p:stCondLst>
                                  <p:childTnLst>
                                    <p:animEffect transition="out" filter="fade">
                                      <p:cBhvr>
                                        <p:cTn id="37" dur="500"/>
                                        <p:tgtEl>
                                          <p:spTgt spid="18">
                                            <p:txEl>
                                              <p:pRg st="0" end="0"/>
                                            </p:txEl>
                                          </p:spTgt>
                                        </p:tgtEl>
                                      </p:cBhvr>
                                    </p:animEffect>
                                    <p:set>
                                      <p:cBhvr>
                                        <p:cTn id="38" dur="1" fill="hold">
                                          <p:stCondLst>
                                            <p:cond delay="499"/>
                                          </p:stCondLst>
                                        </p:cTn>
                                        <p:tgtEl>
                                          <p:spTgt spid="18">
                                            <p:txEl>
                                              <p:pRg st="0" end="0"/>
                                            </p:txEl>
                                          </p:spTgt>
                                        </p:tgtEl>
                                        <p:attrNameLst>
                                          <p:attrName>style.visibility</p:attrName>
                                        </p:attrNameLst>
                                      </p:cBhvr>
                                      <p:to>
                                        <p:strVal val="hidden"/>
                                      </p:to>
                                    </p:set>
                                  </p:childTnLst>
                                </p:cTn>
                              </p:par>
                              <p:par>
                                <p:cTn id="39" presetID="10" presetClass="entr" presetSubtype="0" fill="hold" nodeType="withEffect">
                                  <p:stCondLst>
                                    <p:cond delay="0"/>
                                  </p:stCondLst>
                                  <p:childTnLst>
                                    <p:set>
                                      <p:cBhvr>
                                        <p:cTn id="40" dur="1" fill="hold">
                                          <p:stCondLst>
                                            <p:cond delay="0"/>
                                          </p:stCondLst>
                                        </p:cTn>
                                        <p:tgtEl>
                                          <p:spTgt spid="19">
                                            <p:txEl>
                                              <p:pRg st="0" end="0"/>
                                            </p:txEl>
                                          </p:spTgt>
                                        </p:tgtEl>
                                        <p:attrNameLst>
                                          <p:attrName>style.visibility</p:attrName>
                                        </p:attrNameLst>
                                      </p:cBhvr>
                                      <p:to>
                                        <p:strVal val="visible"/>
                                      </p:to>
                                    </p:set>
                                    <p:animEffect transition="in" filter="fade">
                                      <p:cBhvr>
                                        <p:cTn id="41" dur="500"/>
                                        <p:tgtEl>
                                          <p:spTgt spid="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7" grpId="0" build="allAtOnce"/>
      <p:bldP spid="18" grpId="0" build="allAtOnce"/>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430395" y="2579370"/>
            <a:ext cx="4270375" cy="1920240"/>
            <a:chOff x="7055" y="3596"/>
            <a:chExt cx="6725" cy="3024"/>
          </a:xfrm>
        </p:grpSpPr>
        <p:sp>
          <p:nvSpPr>
            <p:cNvPr id="2" name="文本框 1"/>
            <p:cNvSpPr txBox="1"/>
            <p:nvPr/>
          </p:nvSpPr>
          <p:spPr>
            <a:xfrm>
              <a:off x="7055" y="3596"/>
              <a:ext cx="6435" cy="919"/>
            </a:xfrm>
            <a:prstGeom prst="rect">
              <a:avLst/>
            </a:prstGeom>
            <a:noFill/>
          </p:spPr>
          <p:txBody>
            <a:bodyPr wrap="square" rtlCol="0">
              <a:spAutoFit/>
            </a:bodyPr>
            <a:lstStyle/>
            <a:p>
              <a:r>
                <a:rPr lang="en-US" altLang="zh-CN" sz="3200" b="1" dirty="0">
                  <a:solidFill>
                    <a:srgbClr val="527C57"/>
                  </a:solidFill>
                  <a:latin typeface="字体管家胖丫儿" panose="00020600040101010101" charset="-122"/>
                  <a:ea typeface="字体管家胖丫儿" panose="00020600040101010101" charset="-122"/>
                </a:rPr>
                <a:t>PART </a:t>
              </a:r>
              <a:r>
                <a:rPr lang="en-US" altLang="zh-CN" sz="3200" b="1" dirty="0" smtClean="0">
                  <a:solidFill>
                    <a:srgbClr val="527C57"/>
                  </a:solidFill>
                  <a:latin typeface="字体管家胖丫儿" panose="00020600040101010101" charset="-122"/>
                  <a:ea typeface="字体管家胖丫儿" panose="00020600040101010101" charset="-122"/>
                </a:rPr>
                <a:t>O3</a:t>
              </a:r>
              <a:endParaRPr lang="en-US" altLang="zh-CN" sz="3200" b="1" dirty="0">
                <a:solidFill>
                  <a:srgbClr val="527C57"/>
                </a:solidFill>
                <a:latin typeface="字体管家胖丫儿" panose="00020600040101010101" charset="-122"/>
                <a:ea typeface="字体管家胖丫儿" panose="00020600040101010101" charset="-122"/>
              </a:endParaRPr>
            </a:p>
          </p:txBody>
        </p:sp>
        <p:sp>
          <p:nvSpPr>
            <p:cNvPr id="3" name="文本框 2"/>
            <p:cNvSpPr txBox="1"/>
            <p:nvPr/>
          </p:nvSpPr>
          <p:spPr>
            <a:xfrm>
              <a:off x="7055" y="4536"/>
              <a:ext cx="6725" cy="2084"/>
            </a:xfrm>
            <a:prstGeom prst="rect">
              <a:avLst/>
            </a:prstGeom>
            <a:noFill/>
          </p:spPr>
          <p:txBody>
            <a:bodyPr wrap="square" rtlCol="0">
              <a:spAutoFit/>
            </a:bodyPr>
            <a:lstStyle/>
            <a:p>
              <a:r>
                <a:rPr lang="zh-CN" altLang="en-US" sz="8000" b="1" dirty="0" smtClean="0">
                  <a:solidFill>
                    <a:schemeClr val="tx1">
                      <a:lumMod val="75000"/>
                      <a:lumOff val="25000"/>
                    </a:schemeClr>
                  </a:solidFill>
                  <a:latin typeface="字体管家胖丫儿" panose="00020600040101010101" charset="-122"/>
                  <a:ea typeface="字体管家胖丫儿" panose="00020600040101010101" charset="-122"/>
                </a:rPr>
                <a:t>市场分析</a:t>
              </a:r>
              <a:endParaRPr lang="zh-CN" altLang="zh-CN" sz="8000" b="1" dirty="0">
                <a:solidFill>
                  <a:schemeClr val="tx1">
                    <a:lumMod val="75000"/>
                    <a:lumOff val="25000"/>
                  </a:schemeClr>
                </a:solidFill>
                <a:latin typeface="字体管家胖丫儿" panose="00020600040101010101" charset="-122"/>
                <a:ea typeface="字体管家胖丫儿" panose="00020600040101010101" charset="-122"/>
              </a:endParaRPr>
            </a:p>
          </p:txBody>
        </p:sp>
      </p:grpSp>
      <p:pic>
        <p:nvPicPr>
          <p:cNvPr id="5" name="图片 4" descr="c5af74cf19b58d56975d452300c0e575"/>
          <p:cNvPicPr>
            <a:picLocks noChangeAspect="1"/>
          </p:cNvPicPr>
          <p:nvPr/>
        </p:nvPicPr>
        <p:blipFill>
          <a:blip r:embed="rId4" cstate="screen">
            <a:extLst>
              <a:ext uri="{28A0092B-C50C-407E-A947-70E740481C1C}">
                <a14:useLocalDpi xmlns:a14="http://schemas.microsoft.com/office/drawing/2010/main"/>
              </a:ext>
            </a:extLst>
          </a:blip>
          <a:srcRect r="-10411" b="-648"/>
          <a:stretch>
            <a:fillRect/>
          </a:stretch>
        </p:blipFill>
        <p:spPr>
          <a:xfrm>
            <a:off x="2397760" y="2376805"/>
            <a:ext cx="2247265" cy="2875915"/>
          </a:xfrm>
          <a:prstGeom prst="trapezoid">
            <a:avLst/>
          </a:prstGeom>
        </p:spPr>
      </p:pic>
      <p:pic>
        <p:nvPicPr>
          <p:cNvPr id="10" name="图片 9" descr="228922c0ef5cf2d9445533006c81a2b5"/>
          <p:cNvPicPr>
            <a:picLocks noChangeAspect="1"/>
          </p:cNvPicPr>
          <p:nvPr/>
        </p:nvPicPr>
        <p:blipFill>
          <a:blip r:embed="rId5"/>
          <a:stretch>
            <a:fillRect/>
          </a:stretch>
        </p:blipFill>
        <p:spPr>
          <a:xfrm>
            <a:off x="217805" y="-53975"/>
            <a:ext cx="12135485" cy="6704965"/>
          </a:xfrm>
          <a:prstGeom prst="rect">
            <a:avLst/>
          </a:prstGeom>
        </p:spPr>
      </p:pic>
    </p:spTree>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c5af74cf19b58d56975d452300c0e575"/>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a:xfrm>
            <a:off x="6496050" y="2311400"/>
            <a:ext cx="1070610" cy="1593215"/>
          </a:xfrm>
          <a:prstGeom prst="rect">
            <a:avLst/>
          </a:prstGeom>
        </p:spPr>
      </p:pic>
      <p:pic>
        <p:nvPicPr>
          <p:cNvPr id="2" name="图片 1" descr="c5af74cf19b58d56975d452300c0e575"/>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rot="21420000">
            <a:off x="4499610" y="2171700"/>
            <a:ext cx="898525" cy="1503680"/>
          </a:xfrm>
          <a:prstGeom prst="rect">
            <a:avLst/>
          </a:prstGeom>
        </p:spPr>
      </p:pic>
      <p:pic>
        <p:nvPicPr>
          <p:cNvPr id="9" name="图片 8" descr="c5af74cf19b58d56975d452300c0e575"/>
          <p:cNvPicPr>
            <a:picLocks noChangeAspect="1"/>
          </p:cNvPicPr>
          <p:nvPr/>
        </p:nvPicPr>
        <p:blipFill>
          <a:blip r:embed="rId6" cstate="screen">
            <a:extLst>
              <a:ext uri="{28A0092B-C50C-407E-A947-70E740481C1C}">
                <a14:useLocalDpi xmlns:a14="http://schemas.microsoft.com/office/drawing/2010/main"/>
              </a:ext>
            </a:extLst>
          </a:blip>
          <a:srcRect/>
          <a:stretch>
            <a:fillRect/>
          </a:stretch>
        </p:blipFill>
        <p:spPr>
          <a:xfrm>
            <a:off x="5696585" y="3904615"/>
            <a:ext cx="592455" cy="1334135"/>
          </a:xfrm>
          <a:prstGeom prst="rect">
            <a:avLst/>
          </a:prstGeom>
        </p:spPr>
      </p:pic>
      <p:grpSp>
        <p:nvGrpSpPr>
          <p:cNvPr id="12" name="组合 11"/>
          <p:cNvGrpSpPr/>
          <p:nvPr/>
        </p:nvGrpSpPr>
        <p:grpSpPr>
          <a:xfrm rot="19140000">
            <a:off x="4732655" y="3790950"/>
            <a:ext cx="624840" cy="952500"/>
            <a:chOff x="3129" y="3395"/>
            <a:chExt cx="1213" cy="1849"/>
          </a:xfrm>
        </p:grpSpPr>
        <p:sp>
          <p:nvSpPr>
            <p:cNvPr id="10" name="任意多边形 9"/>
            <p:cNvSpPr/>
            <p:nvPr/>
          </p:nvSpPr>
          <p:spPr>
            <a:xfrm>
              <a:off x="3628" y="3395"/>
              <a:ext cx="714" cy="1450"/>
            </a:xfrm>
            <a:custGeom>
              <a:avLst/>
              <a:gdLst>
                <a:gd name="connisteX0" fmla="*/ 453531 w 453531"/>
                <a:gd name="connsiteY0" fmla="*/ 0 h 920750"/>
                <a:gd name="connisteX1" fmla="*/ 369711 w 453531"/>
                <a:gd name="connsiteY1" fmla="*/ 33020 h 920750"/>
                <a:gd name="connisteX2" fmla="*/ 303036 w 453531"/>
                <a:gd name="connsiteY2" fmla="*/ 83820 h 920750"/>
                <a:gd name="connisteX3" fmla="*/ 235726 w 453531"/>
                <a:gd name="connsiteY3" fmla="*/ 133985 h 920750"/>
                <a:gd name="connisteX4" fmla="*/ 185561 w 453531"/>
                <a:gd name="connsiteY4" fmla="*/ 200660 h 920750"/>
                <a:gd name="connisteX5" fmla="*/ 135396 w 453531"/>
                <a:gd name="connsiteY5" fmla="*/ 284480 h 920750"/>
                <a:gd name="connisteX6" fmla="*/ 85231 w 453531"/>
                <a:gd name="connsiteY6" fmla="*/ 351790 h 920750"/>
                <a:gd name="connisteX7" fmla="*/ 35066 w 453531"/>
                <a:gd name="connsiteY7" fmla="*/ 434975 h 920750"/>
                <a:gd name="connisteX8" fmla="*/ 18556 w 453531"/>
                <a:gd name="connsiteY8" fmla="*/ 502285 h 920750"/>
                <a:gd name="connisteX9" fmla="*/ 1411 w 453531"/>
                <a:gd name="connsiteY9" fmla="*/ 568960 h 920750"/>
                <a:gd name="connisteX10" fmla="*/ 1411 w 453531"/>
                <a:gd name="connsiteY10" fmla="*/ 636270 h 920750"/>
                <a:gd name="connisteX11" fmla="*/ 1411 w 453531"/>
                <a:gd name="connsiteY11" fmla="*/ 702945 h 920750"/>
                <a:gd name="connisteX12" fmla="*/ 1411 w 453531"/>
                <a:gd name="connsiteY12" fmla="*/ 770255 h 920750"/>
                <a:gd name="connisteX13" fmla="*/ 1411 w 453531"/>
                <a:gd name="connsiteY13" fmla="*/ 854075 h 920750"/>
                <a:gd name="connisteX14" fmla="*/ 18556 w 453531"/>
                <a:gd name="connsiteY14" fmla="*/ 920750 h 92075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Lst>
              <a:rect l="l" t="t" r="r" b="b"/>
              <a:pathLst>
                <a:path w="453531" h="920750">
                  <a:moveTo>
                    <a:pt x="453531" y="0"/>
                  </a:moveTo>
                  <a:cubicBezTo>
                    <a:pt x="438291" y="5715"/>
                    <a:pt x="399556" y="16510"/>
                    <a:pt x="369711" y="33020"/>
                  </a:cubicBezTo>
                  <a:cubicBezTo>
                    <a:pt x="339866" y="49530"/>
                    <a:pt x="329706" y="63500"/>
                    <a:pt x="303036" y="83820"/>
                  </a:cubicBezTo>
                  <a:cubicBezTo>
                    <a:pt x="276366" y="104140"/>
                    <a:pt x="259221" y="110490"/>
                    <a:pt x="235726" y="133985"/>
                  </a:cubicBezTo>
                  <a:cubicBezTo>
                    <a:pt x="212231" y="157480"/>
                    <a:pt x="205881" y="170815"/>
                    <a:pt x="185561" y="200660"/>
                  </a:cubicBezTo>
                  <a:cubicBezTo>
                    <a:pt x="165241" y="230505"/>
                    <a:pt x="155716" y="254000"/>
                    <a:pt x="135396" y="284480"/>
                  </a:cubicBezTo>
                  <a:cubicBezTo>
                    <a:pt x="115076" y="314960"/>
                    <a:pt x="105551" y="321945"/>
                    <a:pt x="85231" y="351790"/>
                  </a:cubicBezTo>
                  <a:cubicBezTo>
                    <a:pt x="64911" y="381635"/>
                    <a:pt x="48401" y="405130"/>
                    <a:pt x="35066" y="434975"/>
                  </a:cubicBezTo>
                  <a:cubicBezTo>
                    <a:pt x="21731" y="464820"/>
                    <a:pt x="25541" y="475615"/>
                    <a:pt x="18556" y="502285"/>
                  </a:cubicBezTo>
                  <a:cubicBezTo>
                    <a:pt x="11571" y="528955"/>
                    <a:pt x="4586" y="542290"/>
                    <a:pt x="1411" y="568960"/>
                  </a:cubicBezTo>
                  <a:cubicBezTo>
                    <a:pt x="-1764" y="595630"/>
                    <a:pt x="1411" y="609600"/>
                    <a:pt x="1411" y="636270"/>
                  </a:cubicBezTo>
                  <a:cubicBezTo>
                    <a:pt x="1411" y="662940"/>
                    <a:pt x="1411" y="676275"/>
                    <a:pt x="1411" y="702945"/>
                  </a:cubicBezTo>
                  <a:cubicBezTo>
                    <a:pt x="1411" y="729615"/>
                    <a:pt x="1411" y="739775"/>
                    <a:pt x="1411" y="770255"/>
                  </a:cubicBezTo>
                  <a:cubicBezTo>
                    <a:pt x="1411" y="800735"/>
                    <a:pt x="-1764" y="824230"/>
                    <a:pt x="1411" y="854075"/>
                  </a:cubicBezTo>
                  <a:cubicBezTo>
                    <a:pt x="4586" y="883920"/>
                    <a:pt x="15381" y="909320"/>
                    <a:pt x="18556" y="920750"/>
                  </a:cubicBezTo>
                </a:path>
              </a:pathLst>
            </a:cu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a:off x="3129" y="4624"/>
              <a:ext cx="976" cy="621"/>
            </a:xfrm>
            <a:custGeom>
              <a:avLst/>
              <a:gdLst>
                <a:gd name="connisteX0" fmla="*/ 0 w 619760"/>
                <a:gd name="connsiteY0" fmla="*/ 6219 h 394601"/>
                <a:gd name="connisteX1" fmla="*/ 67310 w 619760"/>
                <a:gd name="connsiteY1" fmla="*/ 6219 h 394601"/>
                <a:gd name="connisteX2" fmla="*/ 117475 w 619760"/>
                <a:gd name="connsiteY2" fmla="*/ 73529 h 394601"/>
                <a:gd name="connisteX3" fmla="*/ 184150 w 619760"/>
                <a:gd name="connsiteY3" fmla="*/ 140204 h 394601"/>
                <a:gd name="connisteX4" fmla="*/ 201295 w 619760"/>
                <a:gd name="connsiteY4" fmla="*/ 207514 h 394601"/>
                <a:gd name="connisteX5" fmla="*/ 251460 w 619760"/>
                <a:gd name="connsiteY5" fmla="*/ 274189 h 394601"/>
                <a:gd name="connisteX6" fmla="*/ 284480 w 619760"/>
                <a:gd name="connsiteY6" fmla="*/ 341499 h 394601"/>
                <a:gd name="connisteX7" fmla="*/ 351790 w 619760"/>
                <a:gd name="connsiteY7" fmla="*/ 391664 h 394601"/>
                <a:gd name="connisteX8" fmla="*/ 435610 w 619760"/>
                <a:gd name="connsiteY8" fmla="*/ 374519 h 394601"/>
                <a:gd name="connisteX9" fmla="*/ 469265 w 619760"/>
                <a:gd name="connsiteY9" fmla="*/ 291334 h 394601"/>
                <a:gd name="connisteX10" fmla="*/ 519430 w 619760"/>
                <a:gd name="connsiteY10" fmla="*/ 224024 h 394601"/>
                <a:gd name="connisteX11" fmla="*/ 552450 w 619760"/>
                <a:gd name="connsiteY11" fmla="*/ 157349 h 394601"/>
                <a:gd name="connisteX12" fmla="*/ 569595 w 619760"/>
                <a:gd name="connsiteY12" fmla="*/ 90039 h 394601"/>
                <a:gd name="connisteX13" fmla="*/ 619760 w 619760"/>
                <a:gd name="connsiteY13" fmla="*/ 23364 h 39460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Lst>
              <a:rect l="l" t="t" r="r" b="b"/>
              <a:pathLst>
                <a:path w="619760" h="394602">
                  <a:moveTo>
                    <a:pt x="0" y="6219"/>
                  </a:moveTo>
                  <a:cubicBezTo>
                    <a:pt x="12700" y="4949"/>
                    <a:pt x="43815" y="-7116"/>
                    <a:pt x="67310" y="6219"/>
                  </a:cubicBezTo>
                  <a:cubicBezTo>
                    <a:pt x="90805" y="19554"/>
                    <a:pt x="93980" y="46859"/>
                    <a:pt x="117475" y="73529"/>
                  </a:cubicBezTo>
                  <a:cubicBezTo>
                    <a:pt x="140970" y="100199"/>
                    <a:pt x="167640" y="113534"/>
                    <a:pt x="184150" y="140204"/>
                  </a:cubicBezTo>
                  <a:cubicBezTo>
                    <a:pt x="200660" y="166874"/>
                    <a:pt x="187960" y="180844"/>
                    <a:pt x="201295" y="207514"/>
                  </a:cubicBezTo>
                  <a:cubicBezTo>
                    <a:pt x="214630" y="234184"/>
                    <a:pt x="234950" y="247519"/>
                    <a:pt x="251460" y="274189"/>
                  </a:cubicBezTo>
                  <a:cubicBezTo>
                    <a:pt x="267970" y="300859"/>
                    <a:pt x="264160" y="318004"/>
                    <a:pt x="284480" y="341499"/>
                  </a:cubicBezTo>
                  <a:cubicBezTo>
                    <a:pt x="304800" y="364994"/>
                    <a:pt x="321310" y="385314"/>
                    <a:pt x="351790" y="391664"/>
                  </a:cubicBezTo>
                  <a:cubicBezTo>
                    <a:pt x="382270" y="398014"/>
                    <a:pt x="412115" y="394839"/>
                    <a:pt x="435610" y="374519"/>
                  </a:cubicBezTo>
                  <a:cubicBezTo>
                    <a:pt x="459105" y="354199"/>
                    <a:pt x="452755" y="321179"/>
                    <a:pt x="469265" y="291334"/>
                  </a:cubicBezTo>
                  <a:cubicBezTo>
                    <a:pt x="485775" y="261489"/>
                    <a:pt x="502920" y="250694"/>
                    <a:pt x="519430" y="224024"/>
                  </a:cubicBezTo>
                  <a:cubicBezTo>
                    <a:pt x="535940" y="197354"/>
                    <a:pt x="542290" y="184019"/>
                    <a:pt x="552450" y="157349"/>
                  </a:cubicBezTo>
                  <a:cubicBezTo>
                    <a:pt x="562610" y="130679"/>
                    <a:pt x="556260" y="116709"/>
                    <a:pt x="569595" y="90039"/>
                  </a:cubicBezTo>
                  <a:cubicBezTo>
                    <a:pt x="582930" y="63369"/>
                    <a:pt x="610235" y="35429"/>
                    <a:pt x="619760" y="23364"/>
                  </a:cubicBezTo>
                </a:path>
              </a:pathLst>
            </a:cu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rot="12480000">
            <a:off x="6516370" y="4023360"/>
            <a:ext cx="624840" cy="952500"/>
            <a:chOff x="3129" y="3395"/>
            <a:chExt cx="1213" cy="1849"/>
          </a:xfrm>
        </p:grpSpPr>
        <p:sp>
          <p:nvSpPr>
            <p:cNvPr id="14" name="任意多边形 13"/>
            <p:cNvSpPr/>
            <p:nvPr/>
          </p:nvSpPr>
          <p:spPr>
            <a:xfrm>
              <a:off x="3628" y="3395"/>
              <a:ext cx="714" cy="1450"/>
            </a:xfrm>
            <a:custGeom>
              <a:avLst/>
              <a:gdLst>
                <a:gd name="connisteX0" fmla="*/ 453531 w 453531"/>
                <a:gd name="connsiteY0" fmla="*/ 0 h 920750"/>
                <a:gd name="connisteX1" fmla="*/ 369711 w 453531"/>
                <a:gd name="connsiteY1" fmla="*/ 33020 h 920750"/>
                <a:gd name="connisteX2" fmla="*/ 303036 w 453531"/>
                <a:gd name="connsiteY2" fmla="*/ 83820 h 920750"/>
                <a:gd name="connisteX3" fmla="*/ 235726 w 453531"/>
                <a:gd name="connsiteY3" fmla="*/ 133985 h 920750"/>
                <a:gd name="connisteX4" fmla="*/ 185561 w 453531"/>
                <a:gd name="connsiteY4" fmla="*/ 200660 h 920750"/>
                <a:gd name="connisteX5" fmla="*/ 135396 w 453531"/>
                <a:gd name="connsiteY5" fmla="*/ 284480 h 920750"/>
                <a:gd name="connisteX6" fmla="*/ 85231 w 453531"/>
                <a:gd name="connsiteY6" fmla="*/ 351790 h 920750"/>
                <a:gd name="connisteX7" fmla="*/ 35066 w 453531"/>
                <a:gd name="connsiteY7" fmla="*/ 434975 h 920750"/>
                <a:gd name="connisteX8" fmla="*/ 18556 w 453531"/>
                <a:gd name="connsiteY8" fmla="*/ 502285 h 920750"/>
                <a:gd name="connisteX9" fmla="*/ 1411 w 453531"/>
                <a:gd name="connsiteY9" fmla="*/ 568960 h 920750"/>
                <a:gd name="connisteX10" fmla="*/ 1411 w 453531"/>
                <a:gd name="connsiteY10" fmla="*/ 636270 h 920750"/>
                <a:gd name="connisteX11" fmla="*/ 1411 w 453531"/>
                <a:gd name="connsiteY11" fmla="*/ 702945 h 920750"/>
                <a:gd name="connisteX12" fmla="*/ 1411 w 453531"/>
                <a:gd name="connsiteY12" fmla="*/ 770255 h 920750"/>
                <a:gd name="connisteX13" fmla="*/ 1411 w 453531"/>
                <a:gd name="connsiteY13" fmla="*/ 854075 h 920750"/>
                <a:gd name="connisteX14" fmla="*/ 18556 w 453531"/>
                <a:gd name="connsiteY14" fmla="*/ 920750 h 92075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Lst>
              <a:rect l="l" t="t" r="r" b="b"/>
              <a:pathLst>
                <a:path w="453531" h="920750">
                  <a:moveTo>
                    <a:pt x="453531" y="0"/>
                  </a:moveTo>
                  <a:cubicBezTo>
                    <a:pt x="438291" y="5715"/>
                    <a:pt x="399556" y="16510"/>
                    <a:pt x="369711" y="33020"/>
                  </a:cubicBezTo>
                  <a:cubicBezTo>
                    <a:pt x="339866" y="49530"/>
                    <a:pt x="329706" y="63500"/>
                    <a:pt x="303036" y="83820"/>
                  </a:cubicBezTo>
                  <a:cubicBezTo>
                    <a:pt x="276366" y="104140"/>
                    <a:pt x="259221" y="110490"/>
                    <a:pt x="235726" y="133985"/>
                  </a:cubicBezTo>
                  <a:cubicBezTo>
                    <a:pt x="212231" y="157480"/>
                    <a:pt x="205881" y="170815"/>
                    <a:pt x="185561" y="200660"/>
                  </a:cubicBezTo>
                  <a:cubicBezTo>
                    <a:pt x="165241" y="230505"/>
                    <a:pt x="155716" y="254000"/>
                    <a:pt x="135396" y="284480"/>
                  </a:cubicBezTo>
                  <a:cubicBezTo>
                    <a:pt x="115076" y="314960"/>
                    <a:pt x="105551" y="321945"/>
                    <a:pt x="85231" y="351790"/>
                  </a:cubicBezTo>
                  <a:cubicBezTo>
                    <a:pt x="64911" y="381635"/>
                    <a:pt x="48401" y="405130"/>
                    <a:pt x="35066" y="434975"/>
                  </a:cubicBezTo>
                  <a:cubicBezTo>
                    <a:pt x="21731" y="464820"/>
                    <a:pt x="25541" y="475615"/>
                    <a:pt x="18556" y="502285"/>
                  </a:cubicBezTo>
                  <a:cubicBezTo>
                    <a:pt x="11571" y="528955"/>
                    <a:pt x="4586" y="542290"/>
                    <a:pt x="1411" y="568960"/>
                  </a:cubicBezTo>
                  <a:cubicBezTo>
                    <a:pt x="-1764" y="595630"/>
                    <a:pt x="1411" y="609600"/>
                    <a:pt x="1411" y="636270"/>
                  </a:cubicBezTo>
                  <a:cubicBezTo>
                    <a:pt x="1411" y="662940"/>
                    <a:pt x="1411" y="676275"/>
                    <a:pt x="1411" y="702945"/>
                  </a:cubicBezTo>
                  <a:cubicBezTo>
                    <a:pt x="1411" y="729615"/>
                    <a:pt x="1411" y="739775"/>
                    <a:pt x="1411" y="770255"/>
                  </a:cubicBezTo>
                  <a:cubicBezTo>
                    <a:pt x="1411" y="800735"/>
                    <a:pt x="-1764" y="824230"/>
                    <a:pt x="1411" y="854075"/>
                  </a:cubicBezTo>
                  <a:cubicBezTo>
                    <a:pt x="4586" y="883920"/>
                    <a:pt x="15381" y="909320"/>
                    <a:pt x="18556" y="920750"/>
                  </a:cubicBezTo>
                </a:path>
              </a:pathLst>
            </a:cu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3129" y="4624"/>
              <a:ext cx="976" cy="621"/>
            </a:xfrm>
            <a:custGeom>
              <a:avLst/>
              <a:gdLst>
                <a:gd name="connisteX0" fmla="*/ 0 w 619760"/>
                <a:gd name="connsiteY0" fmla="*/ 6219 h 394601"/>
                <a:gd name="connisteX1" fmla="*/ 67310 w 619760"/>
                <a:gd name="connsiteY1" fmla="*/ 6219 h 394601"/>
                <a:gd name="connisteX2" fmla="*/ 117475 w 619760"/>
                <a:gd name="connsiteY2" fmla="*/ 73529 h 394601"/>
                <a:gd name="connisteX3" fmla="*/ 184150 w 619760"/>
                <a:gd name="connsiteY3" fmla="*/ 140204 h 394601"/>
                <a:gd name="connisteX4" fmla="*/ 201295 w 619760"/>
                <a:gd name="connsiteY4" fmla="*/ 207514 h 394601"/>
                <a:gd name="connisteX5" fmla="*/ 251460 w 619760"/>
                <a:gd name="connsiteY5" fmla="*/ 274189 h 394601"/>
                <a:gd name="connisteX6" fmla="*/ 284480 w 619760"/>
                <a:gd name="connsiteY6" fmla="*/ 341499 h 394601"/>
                <a:gd name="connisteX7" fmla="*/ 351790 w 619760"/>
                <a:gd name="connsiteY7" fmla="*/ 391664 h 394601"/>
                <a:gd name="connisteX8" fmla="*/ 435610 w 619760"/>
                <a:gd name="connsiteY8" fmla="*/ 374519 h 394601"/>
                <a:gd name="connisteX9" fmla="*/ 469265 w 619760"/>
                <a:gd name="connsiteY9" fmla="*/ 291334 h 394601"/>
                <a:gd name="connisteX10" fmla="*/ 519430 w 619760"/>
                <a:gd name="connsiteY10" fmla="*/ 224024 h 394601"/>
                <a:gd name="connisteX11" fmla="*/ 552450 w 619760"/>
                <a:gd name="connsiteY11" fmla="*/ 157349 h 394601"/>
                <a:gd name="connisteX12" fmla="*/ 569595 w 619760"/>
                <a:gd name="connsiteY12" fmla="*/ 90039 h 394601"/>
                <a:gd name="connisteX13" fmla="*/ 619760 w 619760"/>
                <a:gd name="connsiteY13" fmla="*/ 23364 h 39460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Lst>
              <a:rect l="l" t="t" r="r" b="b"/>
              <a:pathLst>
                <a:path w="619760" h="394602">
                  <a:moveTo>
                    <a:pt x="0" y="6219"/>
                  </a:moveTo>
                  <a:cubicBezTo>
                    <a:pt x="12700" y="4949"/>
                    <a:pt x="43815" y="-7116"/>
                    <a:pt x="67310" y="6219"/>
                  </a:cubicBezTo>
                  <a:cubicBezTo>
                    <a:pt x="90805" y="19554"/>
                    <a:pt x="93980" y="46859"/>
                    <a:pt x="117475" y="73529"/>
                  </a:cubicBezTo>
                  <a:cubicBezTo>
                    <a:pt x="140970" y="100199"/>
                    <a:pt x="167640" y="113534"/>
                    <a:pt x="184150" y="140204"/>
                  </a:cubicBezTo>
                  <a:cubicBezTo>
                    <a:pt x="200660" y="166874"/>
                    <a:pt x="187960" y="180844"/>
                    <a:pt x="201295" y="207514"/>
                  </a:cubicBezTo>
                  <a:cubicBezTo>
                    <a:pt x="214630" y="234184"/>
                    <a:pt x="234950" y="247519"/>
                    <a:pt x="251460" y="274189"/>
                  </a:cubicBezTo>
                  <a:cubicBezTo>
                    <a:pt x="267970" y="300859"/>
                    <a:pt x="264160" y="318004"/>
                    <a:pt x="284480" y="341499"/>
                  </a:cubicBezTo>
                  <a:cubicBezTo>
                    <a:pt x="304800" y="364994"/>
                    <a:pt x="321310" y="385314"/>
                    <a:pt x="351790" y="391664"/>
                  </a:cubicBezTo>
                  <a:cubicBezTo>
                    <a:pt x="382270" y="398014"/>
                    <a:pt x="412115" y="394839"/>
                    <a:pt x="435610" y="374519"/>
                  </a:cubicBezTo>
                  <a:cubicBezTo>
                    <a:pt x="459105" y="354199"/>
                    <a:pt x="452755" y="321179"/>
                    <a:pt x="469265" y="291334"/>
                  </a:cubicBezTo>
                  <a:cubicBezTo>
                    <a:pt x="485775" y="261489"/>
                    <a:pt x="502920" y="250694"/>
                    <a:pt x="519430" y="224024"/>
                  </a:cubicBezTo>
                  <a:cubicBezTo>
                    <a:pt x="535940" y="197354"/>
                    <a:pt x="542290" y="184019"/>
                    <a:pt x="552450" y="157349"/>
                  </a:cubicBezTo>
                  <a:cubicBezTo>
                    <a:pt x="562610" y="130679"/>
                    <a:pt x="556260" y="116709"/>
                    <a:pt x="569595" y="90039"/>
                  </a:cubicBezTo>
                  <a:cubicBezTo>
                    <a:pt x="582930" y="63369"/>
                    <a:pt x="610235" y="35429"/>
                    <a:pt x="619760" y="23364"/>
                  </a:cubicBezTo>
                </a:path>
              </a:pathLst>
            </a:cu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rot="15600000" flipH="1" flipV="1">
            <a:off x="5660390" y="2338705"/>
            <a:ext cx="624840" cy="952500"/>
            <a:chOff x="3129" y="3395"/>
            <a:chExt cx="1213" cy="1849"/>
          </a:xfrm>
        </p:grpSpPr>
        <p:sp>
          <p:nvSpPr>
            <p:cNvPr id="17" name="任意多边形 16"/>
            <p:cNvSpPr/>
            <p:nvPr/>
          </p:nvSpPr>
          <p:spPr>
            <a:xfrm>
              <a:off x="3628" y="3395"/>
              <a:ext cx="714" cy="1450"/>
            </a:xfrm>
            <a:custGeom>
              <a:avLst/>
              <a:gdLst>
                <a:gd name="connisteX0" fmla="*/ 453531 w 453531"/>
                <a:gd name="connsiteY0" fmla="*/ 0 h 920750"/>
                <a:gd name="connisteX1" fmla="*/ 369711 w 453531"/>
                <a:gd name="connsiteY1" fmla="*/ 33020 h 920750"/>
                <a:gd name="connisteX2" fmla="*/ 303036 w 453531"/>
                <a:gd name="connsiteY2" fmla="*/ 83820 h 920750"/>
                <a:gd name="connisteX3" fmla="*/ 235726 w 453531"/>
                <a:gd name="connsiteY3" fmla="*/ 133985 h 920750"/>
                <a:gd name="connisteX4" fmla="*/ 185561 w 453531"/>
                <a:gd name="connsiteY4" fmla="*/ 200660 h 920750"/>
                <a:gd name="connisteX5" fmla="*/ 135396 w 453531"/>
                <a:gd name="connsiteY5" fmla="*/ 284480 h 920750"/>
                <a:gd name="connisteX6" fmla="*/ 85231 w 453531"/>
                <a:gd name="connsiteY6" fmla="*/ 351790 h 920750"/>
                <a:gd name="connisteX7" fmla="*/ 35066 w 453531"/>
                <a:gd name="connsiteY7" fmla="*/ 434975 h 920750"/>
                <a:gd name="connisteX8" fmla="*/ 18556 w 453531"/>
                <a:gd name="connsiteY8" fmla="*/ 502285 h 920750"/>
                <a:gd name="connisteX9" fmla="*/ 1411 w 453531"/>
                <a:gd name="connsiteY9" fmla="*/ 568960 h 920750"/>
                <a:gd name="connisteX10" fmla="*/ 1411 w 453531"/>
                <a:gd name="connsiteY10" fmla="*/ 636270 h 920750"/>
                <a:gd name="connisteX11" fmla="*/ 1411 w 453531"/>
                <a:gd name="connsiteY11" fmla="*/ 702945 h 920750"/>
                <a:gd name="connisteX12" fmla="*/ 1411 w 453531"/>
                <a:gd name="connsiteY12" fmla="*/ 770255 h 920750"/>
                <a:gd name="connisteX13" fmla="*/ 1411 w 453531"/>
                <a:gd name="connsiteY13" fmla="*/ 854075 h 920750"/>
                <a:gd name="connisteX14" fmla="*/ 18556 w 453531"/>
                <a:gd name="connsiteY14" fmla="*/ 920750 h 92075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Lst>
              <a:rect l="l" t="t" r="r" b="b"/>
              <a:pathLst>
                <a:path w="453531" h="920750">
                  <a:moveTo>
                    <a:pt x="453531" y="0"/>
                  </a:moveTo>
                  <a:cubicBezTo>
                    <a:pt x="438291" y="5715"/>
                    <a:pt x="399556" y="16510"/>
                    <a:pt x="369711" y="33020"/>
                  </a:cubicBezTo>
                  <a:cubicBezTo>
                    <a:pt x="339866" y="49530"/>
                    <a:pt x="329706" y="63500"/>
                    <a:pt x="303036" y="83820"/>
                  </a:cubicBezTo>
                  <a:cubicBezTo>
                    <a:pt x="276366" y="104140"/>
                    <a:pt x="259221" y="110490"/>
                    <a:pt x="235726" y="133985"/>
                  </a:cubicBezTo>
                  <a:cubicBezTo>
                    <a:pt x="212231" y="157480"/>
                    <a:pt x="205881" y="170815"/>
                    <a:pt x="185561" y="200660"/>
                  </a:cubicBezTo>
                  <a:cubicBezTo>
                    <a:pt x="165241" y="230505"/>
                    <a:pt x="155716" y="254000"/>
                    <a:pt x="135396" y="284480"/>
                  </a:cubicBezTo>
                  <a:cubicBezTo>
                    <a:pt x="115076" y="314960"/>
                    <a:pt x="105551" y="321945"/>
                    <a:pt x="85231" y="351790"/>
                  </a:cubicBezTo>
                  <a:cubicBezTo>
                    <a:pt x="64911" y="381635"/>
                    <a:pt x="48401" y="405130"/>
                    <a:pt x="35066" y="434975"/>
                  </a:cubicBezTo>
                  <a:cubicBezTo>
                    <a:pt x="21731" y="464820"/>
                    <a:pt x="25541" y="475615"/>
                    <a:pt x="18556" y="502285"/>
                  </a:cubicBezTo>
                  <a:cubicBezTo>
                    <a:pt x="11571" y="528955"/>
                    <a:pt x="4586" y="542290"/>
                    <a:pt x="1411" y="568960"/>
                  </a:cubicBezTo>
                  <a:cubicBezTo>
                    <a:pt x="-1764" y="595630"/>
                    <a:pt x="1411" y="609600"/>
                    <a:pt x="1411" y="636270"/>
                  </a:cubicBezTo>
                  <a:cubicBezTo>
                    <a:pt x="1411" y="662940"/>
                    <a:pt x="1411" y="676275"/>
                    <a:pt x="1411" y="702945"/>
                  </a:cubicBezTo>
                  <a:cubicBezTo>
                    <a:pt x="1411" y="729615"/>
                    <a:pt x="1411" y="739775"/>
                    <a:pt x="1411" y="770255"/>
                  </a:cubicBezTo>
                  <a:cubicBezTo>
                    <a:pt x="1411" y="800735"/>
                    <a:pt x="-1764" y="824230"/>
                    <a:pt x="1411" y="854075"/>
                  </a:cubicBezTo>
                  <a:cubicBezTo>
                    <a:pt x="4586" y="883920"/>
                    <a:pt x="15381" y="909320"/>
                    <a:pt x="18556" y="920750"/>
                  </a:cubicBezTo>
                </a:path>
              </a:pathLst>
            </a:cu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a:off x="3129" y="4624"/>
              <a:ext cx="976" cy="621"/>
            </a:xfrm>
            <a:custGeom>
              <a:avLst/>
              <a:gdLst>
                <a:gd name="connisteX0" fmla="*/ 0 w 619760"/>
                <a:gd name="connsiteY0" fmla="*/ 6219 h 394601"/>
                <a:gd name="connisteX1" fmla="*/ 67310 w 619760"/>
                <a:gd name="connsiteY1" fmla="*/ 6219 h 394601"/>
                <a:gd name="connisteX2" fmla="*/ 117475 w 619760"/>
                <a:gd name="connsiteY2" fmla="*/ 73529 h 394601"/>
                <a:gd name="connisteX3" fmla="*/ 184150 w 619760"/>
                <a:gd name="connsiteY3" fmla="*/ 140204 h 394601"/>
                <a:gd name="connisteX4" fmla="*/ 201295 w 619760"/>
                <a:gd name="connsiteY4" fmla="*/ 207514 h 394601"/>
                <a:gd name="connisteX5" fmla="*/ 251460 w 619760"/>
                <a:gd name="connsiteY5" fmla="*/ 274189 h 394601"/>
                <a:gd name="connisteX6" fmla="*/ 284480 w 619760"/>
                <a:gd name="connsiteY6" fmla="*/ 341499 h 394601"/>
                <a:gd name="connisteX7" fmla="*/ 351790 w 619760"/>
                <a:gd name="connsiteY7" fmla="*/ 391664 h 394601"/>
                <a:gd name="connisteX8" fmla="*/ 435610 w 619760"/>
                <a:gd name="connsiteY8" fmla="*/ 374519 h 394601"/>
                <a:gd name="connisteX9" fmla="*/ 469265 w 619760"/>
                <a:gd name="connsiteY9" fmla="*/ 291334 h 394601"/>
                <a:gd name="connisteX10" fmla="*/ 519430 w 619760"/>
                <a:gd name="connsiteY10" fmla="*/ 224024 h 394601"/>
                <a:gd name="connisteX11" fmla="*/ 552450 w 619760"/>
                <a:gd name="connsiteY11" fmla="*/ 157349 h 394601"/>
                <a:gd name="connisteX12" fmla="*/ 569595 w 619760"/>
                <a:gd name="connsiteY12" fmla="*/ 90039 h 394601"/>
                <a:gd name="connisteX13" fmla="*/ 619760 w 619760"/>
                <a:gd name="connsiteY13" fmla="*/ 23364 h 39460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Lst>
              <a:rect l="l" t="t" r="r" b="b"/>
              <a:pathLst>
                <a:path w="619760" h="394602">
                  <a:moveTo>
                    <a:pt x="0" y="6219"/>
                  </a:moveTo>
                  <a:cubicBezTo>
                    <a:pt x="12700" y="4949"/>
                    <a:pt x="43815" y="-7116"/>
                    <a:pt x="67310" y="6219"/>
                  </a:cubicBezTo>
                  <a:cubicBezTo>
                    <a:pt x="90805" y="19554"/>
                    <a:pt x="93980" y="46859"/>
                    <a:pt x="117475" y="73529"/>
                  </a:cubicBezTo>
                  <a:cubicBezTo>
                    <a:pt x="140970" y="100199"/>
                    <a:pt x="167640" y="113534"/>
                    <a:pt x="184150" y="140204"/>
                  </a:cubicBezTo>
                  <a:cubicBezTo>
                    <a:pt x="200660" y="166874"/>
                    <a:pt x="187960" y="180844"/>
                    <a:pt x="201295" y="207514"/>
                  </a:cubicBezTo>
                  <a:cubicBezTo>
                    <a:pt x="214630" y="234184"/>
                    <a:pt x="234950" y="247519"/>
                    <a:pt x="251460" y="274189"/>
                  </a:cubicBezTo>
                  <a:cubicBezTo>
                    <a:pt x="267970" y="300859"/>
                    <a:pt x="264160" y="318004"/>
                    <a:pt x="284480" y="341499"/>
                  </a:cubicBezTo>
                  <a:cubicBezTo>
                    <a:pt x="304800" y="364994"/>
                    <a:pt x="321310" y="385314"/>
                    <a:pt x="351790" y="391664"/>
                  </a:cubicBezTo>
                  <a:cubicBezTo>
                    <a:pt x="382270" y="398014"/>
                    <a:pt x="412115" y="394839"/>
                    <a:pt x="435610" y="374519"/>
                  </a:cubicBezTo>
                  <a:cubicBezTo>
                    <a:pt x="459105" y="354199"/>
                    <a:pt x="452755" y="321179"/>
                    <a:pt x="469265" y="291334"/>
                  </a:cubicBezTo>
                  <a:cubicBezTo>
                    <a:pt x="485775" y="261489"/>
                    <a:pt x="502920" y="250694"/>
                    <a:pt x="519430" y="224024"/>
                  </a:cubicBezTo>
                  <a:cubicBezTo>
                    <a:pt x="535940" y="197354"/>
                    <a:pt x="542290" y="184019"/>
                    <a:pt x="552450" y="157349"/>
                  </a:cubicBezTo>
                  <a:cubicBezTo>
                    <a:pt x="562610" y="130679"/>
                    <a:pt x="556260" y="116709"/>
                    <a:pt x="569595" y="90039"/>
                  </a:cubicBezTo>
                  <a:cubicBezTo>
                    <a:pt x="582930" y="63369"/>
                    <a:pt x="610235" y="35429"/>
                    <a:pt x="619760" y="23364"/>
                  </a:cubicBezTo>
                </a:path>
              </a:pathLst>
            </a:cu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p:cNvGrpSpPr/>
          <p:nvPr/>
        </p:nvGrpSpPr>
        <p:grpSpPr>
          <a:xfrm>
            <a:off x="1687485" y="2295701"/>
            <a:ext cx="2911070" cy="1207135"/>
            <a:chOff x="2694" y="3801"/>
            <a:chExt cx="3861" cy="1901"/>
          </a:xfrm>
        </p:grpSpPr>
        <p:sp>
          <p:nvSpPr>
            <p:cNvPr id="29" name="文本框 28"/>
            <p:cNvSpPr txBox="1"/>
            <p:nvPr/>
          </p:nvSpPr>
          <p:spPr>
            <a:xfrm>
              <a:off x="2694" y="3801"/>
              <a:ext cx="3861" cy="725"/>
            </a:xfrm>
            <a:prstGeom prst="rect">
              <a:avLst/>
            </a:prstGeom>
            <a:noFill/>
          </p:spPr>
          <p:txBody>
            <a:bodyPr wrap="square" rtlCol="0">
              <a:spAutoFit/>
            </a:bodyPr>
            <a:lstStyle/>
            <a:p>
              <a:pPr algn="ctr"/>
              <a:r>
                <a:rPr lang="zh-CN" altLang="en-US" sz="2400" dirty="0" smtClean="0">
                  <a:solidFill>
                    <a:schemeClr val="tx1">
                      <a:lumMod val="75000"/>
                      <a:lumOff val="25000"/>
                    </a:schemeClr>
                  </a:solidFill>
                  <a:latin typeface="字体管家胖丫儿" panose="00020600040101010101" charset="-122"/>
                  <a:ea typeface="字体管家胖丫儿" panose="00020600040101010101" charset="-122"/>
                </a:rPr>
                <a:t>更智能</a:t>
              </a:r>
              <a:endParaRPr lang="zh-CN" altLang="en-US" sz="2400" dirty="0">
                <a:solidFill>
                  <a:schemeClr val="tx1">
                    <a:lumMod val="75000"/>
                    <a:lumOff val="25000"/>
                  </a:schemeClr>
                </a:solidFill>
                <a:latin typeface="字体管家胖丫儿" panose="00020600040101010101" charset="-122"/>
                <a:ea typeface="字体管家胖丫儿" panose="00020600040101010101" charset="-122"/>
              </a:endParaRPr>
            </a:p>
          </p:txBody>
        </p:sp>
        <p:sp>
          <p:nvSpPr>
            <p:cNvPr id="30" name="文本框 29"/>
            <p:cNvSpPr txBox="1"/>
            <p:nvPr/>
          </p:nvSpPr>
          <p:spPr>
            <a:xfrm>
              <a:off x="2791" y="4548"/>
              <a:ext cx="3510" cy="1154"/>
            </a:xfrm>
            <a:prstGeom prst="rect">
              <a:avLst/>
            </a:prstGeom>
            <a:noFill/>
          </p:spPr>
          <p:txBody>
            <a:bodyPr wrap="square" rtlCol="0" anchor="t">
              <a:spAutoFit/>
            </a:bodyPr>
            <a:lstStyle/>
            <a:p>
              <a:pPr lvl="0" algn="ctr">
                <a:lnSpc>
                  <a:spcPct val="130000"/>
                </a:lnSpc>
                <a:defRPr/>
              </a:pP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利用</a:t>
              </a:r>
              <a:r>
                <a:rPr lang="en-US" altLang="zh-CN" sz="1600" dirty="0" err="1" smtClean="0">
                  <a:solidFill>
                    <a:schemeClr val="tx1">
                      <a:lumMod val="75000"/>
                      <a:lumOff val="25000"/>
                    </a:schemeClr>
                  </a:solidFill>
                  <a:latin typeface="华文仿宋" panose="02010600040101010101" pitchFamily="2" charset="-122"/>
                  <a:ea typeface="华文仿宋" panose="02010600040101010101" pitchFamily="2" charset="-122"/>
                  <a:sym typeface="+mn-ea"/>
                </a:rPr>
                <a:t>OpenCV</a:t>
              </a: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识别植物种类</a:t>
              </a:r>
              <a:endParaRPr lang="en-US" altLang="zh-CN"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endParaRPr>
            </a:p>
            <a:p>
              <a:pPr lvl="0" algn="ctr">
                <a:lnSpc>
                  <a:spcPct val="130000"/>
                </a:lnSpc>
                <a:defRPr/>
              </a:pP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智能调控</a:t>
              </a:r>
              <a:r>
                <a:rPr lang="zh-CN" altLang="en-US"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植物适宜的</a:t>
              </a: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环境</a:t>
              </a:r>
              <a:endParaRPr lang="en-US" altLang="zh-CN" sz="1600" dirty="0">
                <a:solidFill>
                  <a:schemeClr val="tx1">
                    <a:lumMod val="75000"/>
                    <a:lumOff val="25000"/>
                  </a:schemeClr>
                </a:solidFill>
                <a:latin typeface="华文仿宋" panose="02010600040101010101" pitchFamily="2" charset="-122"/>
                <a:ea typeface="华文仿宋" panose="02010600040101010101" pitchFamily="2" charset="-122"/>
                <a:sym typeface="+mn-ea"/>
              </a:endParaRPr>
            </a:p>
          </p:txBody>
        </p:sp>
      </p:grpSp>
      <p:grpSp>
        <p:nvGrpSpPr>
          <p:cNvPr id="20" name="组合 19"/>
          <p:cNvGrpSpPr/>
          <p:nvPr/>
        </p:nvGrpSpPr>
        <p:grpSpPr>
          <a:xfrm>
            <a:off x="3243178" y="4996792"/>
            <a:ext cx="2895312" cy="1207135"/>
            <a:chOff x="2694" y="3801"/>
            <a:chExt cx="3861" cy="1901"/>
          </a:xfrm>
        </p:grpSpPr>
        <p:sp>
          <p:nvSpPr>
            <p:cNvPr id="21" name="文本框 20"/>
            <p:cNvSpPr txBox="1"/>
            <p:nvPr/>
          </p:nvSpPr>
          <p:spPr>
            <a:xfrm>
              <a:off x="2694" y="3801"/>
              <a:ext cx="3861" cy="725"/>
            </a:xfrm>
            <a:prstGeom prst="rect">
              <a:avLst/>
            </a:prstGeom>
            <a:noFill/>
          </p:spPr>
          <p:txBody>
            <a:bodyPr wrap="square" rtlCol="0">
              <a:spAutoFit/>
            </a:bodyPr>
            <a:lstStyle/>
            <a:p>
              <a:pPr algn="ctr"/>
              <a:r>
                <a:rPr lang="zh-CN" altLang="en-US" sz="2400" dirty="0" smtClean="0">
                  <a:solidFill>
                    <a:schemeClr val="tx1">
                      <a:lumMod val="75000"/>
                      <a:lumOff val="25000"/>
                    </a:schemeClr>
                  </a:solidFill>
                  <a:latin typeface="字体管家胖丫儿" panose="00020600040101010101" charset="-122"/>
                  <a:ea typeface="字体管家胖丫儿" panose="00020600040101010101" charset="-122"/>
                </a:rPr>
                <a:t>更新奇</a:t>
              </a:r>
              <a:endParaRPr lang="zh-CN" altLang="en-US" sz="2400" dirty="0">
                <a:solidFill>
                  <a:schemeClr val="tx1">
                    <a:lumMod val="75000"/>
                    <a:lumOff val="25000"/>
                  </a:schemeClr>
                </a:solidFill>
                <a:latin typeface="字体管家胖丫儿" panose="00020600040101010101" charset="-122"/>
                <a:ea typeface="字体管家胖丫儿" panose="00020600040101010101" charset="-122"/>
              </a:endParaRPr>
            </a:p>
          </p:txBody>
        </p:sp>
        <p:sp>
          <p:nvSpPr>
            <p:cNvPr id="22" name="文本框 21"/>
            <p:cNvSpPr txBox="1"/>
            <p:nvPr/>
          </p:nvSpPr>
          <p:spPr>
            <a:xfrm>
              <a:off x="2791" y="4548"/>
              <a:ext cx="3510" cy="1154"/>
            </a:xfrm>
            <a:prstGeom prst="rect">
              <a:avLst/>
            </a:prstGeom>
            <a:noFill/>
          </p:spPr>
          <p:txBody>
            <a:bodyPr wrap="square" rtlCol="0" anchor="t">
              <a:spAutoFit/>
            </a:bodyPr>
            <a:lstStyle/>
            <a:p>
              <a:pPr lvl="0" algn="ctr">
                <a:lnSpc>
                  <a:spcPct val="130000"/>
                </a:lnSpc>
                <a:defRPr/>
              </a:pPr>
              <a:r>
                <a:rPr lang="zh-CN" altLang="en-US"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全新的</a:t>
              </a: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交互界面</a:t>
              </a:r>
              <a:endParaRPr lang="en-US" altLang="zh-CN"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endParaRPr>
            </a:p>
            <a:p>
              <a:pPr lvl="0" algn="ctr">
                <a:lnSpc>
                  <a:spcPct val="130000"/>
                </a:lnSpc>
                <a:defRPr/>
              </a:pP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基于</a:t>
              </a:r>
              <a:r>
                <a:rPr lang="en-US" altLang="zh-CN"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Minecraft</a:t>
              </a: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的游戏性体验</a:t>
              </a:r>
              <a:endParaRPr lang="en-US" altLang="zh-CN" sz="1600" dirty="0">
                <a:solidFill>
                  <a:schemeClr val="tx1">
                    <a:lumMod val="75000"/>
                    <a:lumOff val="25000"/>
                  </a:schemeClr>
                </a:solidFill>
                <a:latin typeface="华文仿宋" panose="02010600040101010101" pitchFamily="2" charset="-122"/>
                <a:ea typeface="华文仿宋" panose="02010600040101010101" pitchFamily="2" charset="-122"/>
                <a:sym typeface="+mn-ea"/>
              </a:endParaRPr>
            </a:p>
          </p:txBody>
        </p:sp>
      </p:grpSp>
      <p:grpSp>
        <p:nvGrpSpPr>
          <p:cNvPr id="23" name="组合 22"/>
          <p:cNvGrpSpPr/>
          <p:nvPr/>
        </p:nvGrpSpPr>
        <p:grpSpPr>
          <a:xfrm>
            <a:off x="7826375" y="3223260"/>
            <a:ext cx="2451735" cy="1207135"/>
            <a:chOff x="2694" y="3801"/>
            <a:chExt cx="3861" cy="1901"/>
          </a:xfrm>
        </p:grpSpPr>
        <p:sp>
          <p:nvSpPr>
            <p:cNvPr id="24" name="文本框 23"/>
            <p:cNvSpPr txBox="1"/>
            <p:nvPr/>
          </p:nvSpPr>
          <p:spPr>
            <a:xfrm>
              <a:off x="2694" y="3801"/>
              <a:ext cx="3861" cy="725"/>
            </a:xfrm>
            <a:prstGeom prst="rect">
              <a:avLst/>
            </a:prstGeom>
            <a:noFill/>
          </p:spPr>
          <p:txBody>
            <a:bodyPr wrap="square" rtlCol="0">
              <a:spAutoFit/>
            </a:bodyPr>
            <a:lstStyle/>
            <a:p>
              <a:pPr algn="ctr"/>
              <a:r>
                <a:rPr lang="zh-CN" altLang="en-US" sz="2400" dirty="0" smtClean="0">
                  <a:solidFill>
                    <a:schemeClr val="tx1">
                      <a:lumMod val="75000"/>
                      <a:lumOff val="25000"/>
                    </a:schemeClr>
                  </a:solidFill>
                  <a:latin typeface="字体管家胖丫儿" panose="00020600040101010101" charset="-122"/>
                  <a:ea typeface="字体管家胖丫儿" panose="00020600040101010101" charset="-122"/>
                </a:rPr>
                <a:t>更随心</a:t>
              </a:r>
              <a:endParaRPr lang="zh-CN" altLang="en-US" sz="2400" dirty="0">
                <a:solidFill>
                  <a:schemeClr val="tx1">
                    <a:lumMod val="75000"/>
                    <a:lumOff val="25000"/>
                  </a:schemeClr>
                </a:solidFill>
                <a:latin typeface="字体管家胖丫儿" panose="00020600040101010101" charset="-122"/>
                <a:ea typeface="字体管家胖丫儿" panose="00020600040101010101" charset="-122"/>
              </a:endParaRPr>
            </a:p>
          </p:txBody>
        </p:sp>
        <p:sp>
          <p:nvSpPr>
            <p:cNvPr id="25" name="文本框 24"/>
            <p:cNvSpPr txBox="1"/>
            <p:nvPr/>
          </p:nvSpPr>
          <p:spPr>
            <a:xfrm>
              <a:off x="2791" y="4548"/>
              <a:ext cx="3510" cy="1154"/>
            </a:xfrm>
            <a:prstGeom prst="rect">
              <a:avLst/>
            </a:prstGeom>
            <a:noFill/>
          </p:spPr>
          <p:txBody>
            <a:bodyPr wrap="square" rtlCol="0" anchor="t">
              <a:spAutoFit/>
            </a:bodyPr>
            <a:lstStyle/>
            <a:p>
              <a:pPr lvl="0" algn="ctr">
                <a:lnSpc>
                  <a:spcPct val="130000"/>
                </a:lnSpc>
                <a:defRPr/>
              </a:pPr>
              <a:r>
                <a:rPr lang="zh-CN" altLang="en-US"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不受限于时间和</a:t>
              </a: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空间</a:t>
              </a:r>
              <a:endParaRPr lang="en-US" altLang="zh-CN"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endParaRPr>
            </a:p>
            <a:p>
              <a:pPr lvl="0" algn="ctr">
                <a:lnSpc>
                  <a:spcPct val="130000"/>
                </a:lnSpc>
                <a:defRPr/>
              </a:pP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可随时随地远程操控</a:t>
              </a:r>
              <a:endParaRPr lang="en-US" altLang="zh-CN" sz="1600" dirty="0">
                <a:solidFill>
                  <a:schemeClr val="tx1">
                    <a:lumMod val="75000"/>
                    <a:lumOff val="25000"/>
                  </a:schemeClr>
                </a:solidFill>
                <a:latin typeface="华文仿宋" panose="02010600040101010101" pitchFamily="2" charset="-122"/>
                <a:ea typeface="华文仿宋" panose="02010600040101010101" pitchFamily="2" charset="-122"/>
                <a:sym typeface="+mn-ea"/>
              </a:endParaRPr>
            </a:p>
          </p:txBody>
        </p:sp>
      </p:grpSp>
      <p:grpSp>
        <p:nvGrpSpPr>
          <p:cNvPr id="32" name="组合 31"/>
          <p:cNvGrpSpPr/>
          <p:nvPr/>
        </p:nvGrpSpPr>
        <p:grpSpPr>
          <a:xfrm>
            <a:off x="465510" y="940118"/>
            <a:ext cx="6733312" cy="1268730"/>
            <a:chOff x="8394" y="1488"/>
            <a:chExt cx="5884" cy="1998"/>
          </a:xfrm>
        </p:grpSpPr>
        <p:sp>
          <p:nvSpPr>
            <p:cNvPr id="33" name="TextBox 28"/>
            <p:cNvSpPr txBox="1"/>
            <p:nvPr/>
          </p:nvSpPr>
          <p:spPr>
            <a:xfrm>
              <a:off x="8394" y="1488"/>
              <a:ext cx="5762" cy="1998"/>
            </a:xfrm>
            <a:prstGeom prst="rect">
              <a:avLst/>
            </a:prstGeom>
            <a:noFill/>
          </p:spPr>
          <p:txBody>
            <a:bodyPr wrap="square" lIns="91440" tIns="45720" rIns="91440" bIns="45720" rtlCol="0">
              <a:spAutoFit/>
            </a:bodyPr>
            <a:lstStyle/>
            <a:p>
              <a:pPr>
                <a:lnSpc>
                  <a:spcPct val="150000"/>
                </a:lnSpc>
              </a:pPr>
              <a:r>
                <a:rPr lang="zh-CN" altLang="en-US" sz="2660" b="1" dirty="0">
                  <a:solidFill>
                    <a:srgbClr val="527C57"/>
                  </a:solidFill>
                  <a:latin typeface="字体管家胖丫儿" panose="00020600040101010101" charset="-122"/>
                  <a:ea typeface="字体管家胖丫儿" panose="00020600040101010101" charset="-122"/>
                  <a:sym typeface="+mn-ea"/>
                </a:rPr>
                <a:t>与市面上的产品有何不同？</a:t>
              </a:r>
            </a:p>
          </p:txBody>
        </p:sp>
        <p:sp>
          <p:nvSpPr>
            <p:cNvPr id="34" name="文本框 33"/>
            <p:cNvSpPr txBox="1"/>
            <p:nvPr/>
          </p:nvSpPr>
          <p:spPr>
            <a:xfrm>
              <a:off x="8394" y="2358"/>
              <a:ext cx="5884" cy="485"/>
            </a:xfrm>
            <a:prstGeom prst="rect">
              <a:avLst/>
            </a:prstGeom>
            <a:noFill/>
          </p:spPr>
          <p:txBody>
            <a:bodyPr wrap="square" rtlCol="0">
              <a:spAutoFit/>
            </a:bodyPr>
            <a:lstStyle/>
            <a:p>
              <a:r>
                <a:rPr lang="en-US" altLang="zh-CN" sz="1400" dirty="0">
                  <a:solidFill>
                    <a:srgbClr val="527C57"/>
                  </a:solidFill>
                  <a:latin typeface="字体管家胖丫儿" panose="00020600040101010101" charset="-122"/>
                  <a:ea typeface="字体管家胖丫儿" panose="00020600040101010101" charset="-122"/>
                  <a:sym typeface="+mn-ea"/>
                </a:rPr>
                <a:t>How is it different from </a:t>
              </a:r>
              <a:r>
                <a:rPr lang="en-US" altLang="zh-CN" sz="1400" dirty="0" smtClean="0">
                  <a:solidFill>
                    <a:srgbClr val="527C57"/>
                  </a:solidFill>
                  <a:latin typeface="字体管家胖丫儿" panose="00020600040101010101" charset="-122"/>
                  <a:ea typeface="字体管家胖丫儿" panose="00020600040101010101" charset="-122"/>
                  <a:sym typeface="+mn-ea"/>
                </a:rPr>
                <a:t>to similar products </a:t>
              </a:r>
              <a:r>
                <a:rPr lang="en-US" altLang="zh-CN" sz="1400" dirty="0">
                  <a:solidFill>
                    <a:srgbClr val="527C57"/>
                  </a:solidFill>
                  <a:latin typeface="字体管家胖丫儿" panose="00020600040101010101" charset="-122"/>
                  <a:ea typeface="字体管家胖丫儿" panose="00020600040101010101" charset="-122"/>
                  <a:sym typeface="+mn-ea"/>
                </a:rPr>
                <a:t>on the market?</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pic>
        <p:nvPicPr>
          <p:cNvPr id="38" name="图片 37" descr="228922c0ef5cf2d9445533006c81a2b5"/>
          <p:cNvPicPr>
            <a:picLocks noChangeAspect="1"/>
          </p:cNvPicPr>
          <p:nvPr/>
        </p:nvPicPr>
        <p:blipFill>
          <a:blip r:embed="rId7"/>
          <a:stretch>
            <a:fillRect/>
          </a:stretch>
        </p:blipFill>
        <p:spPr>
          <a:xfrm>
            <a:off x="217805" y="-53975"/>
            <a:ext cx="12135485" cy="670496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1fe3830a1921c3557eb7b62c3ff3bad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463665" y="1736725"/>
            <a:ext cx="3081020" cy="4033520"/>
          </a:xfrm>
          <a:prstGeom prst="rect">
            <a:avLst/>
          </a:prstGeom>
        </p:spPr>
      </p:pic>
      <p:grpSp>
        <p:nvGrpSpPr>
          <p:cNvPr id="9" name="组合 8"/>
          <p:cNvGrpSpPr/>
          <p:nvPr/>
        </p:nvGrpSpPr>
        <p:grpSpPr>
          <a:xfrm>
            <a:off x="1795145" y="4091305"/>
            <a:ext cx="4206240" cy="917575"/>
            <a:chOff x="7427" y="4054"/>
            <a:chExt cx="10348" cy="1445"/>
          </a:xfrm>
        </p:grpSpPr>
        <p:sp>
          <p:nvSpPr>
            <p:cNvPr id="10" name="文本框 9"/>
            <p:cNvSpPr txBox="1"/>
            <p:nvPr/>
          </p:nvSpPr>
          <p:spPr>
            <a:xfrm>
              <a:off x="7427" y="4054"/>
              <a:ext cx="6435" cy="725"/>
            </a:xfrm>
            <a:prstGeom prst="rect">
              <a:avLst/>
            </a:prstGeom>
            <a:noFill/>
          </p:spPr>
          <p:txBody>
            <a:bodyPr wrap="square" rtlCol="0">
              <a:spAutoFit/>
            </a:bodyPr>
            <a:lstStyle/>
            <a:p>
              <a:r>
                <a:rPr lang="en-US" altLang="zh-CN" sz="2400" dirty="0">
                  <a:solidFill>
                    <a:schemeClr val="tx1">
                      <a:lumMod val="75000"/>
                      <a:lumOff val="25000"/>
                    </a:schemeClr>
                  </a:solidFill>
                  <a:latin typeface="字体管家胖丫儿" panose="00020600040101010101" charset="-122"/>
                  <a:ea typeface="字体管家胖丫儿" panose="00020600040101010101" charset="-122"/>
                </a:rPr>
                <a:t>02  </a:t>
              </a:r>
              <a:r>
                <a:rPr lang="zh-CN" altLang="en-US" sz="2400" dirty="0" smtClean="0">
                  <a:solidFill>
                    <a:schemeClr val="tx1">
                      <a:lumMod val="75000"/>
                      <a:lumOff val="25000"/>
                    </a:schemeClr>
                  </a:solidFill>
                  <a:latin typeface="字体管家胖丫儿" panose="00020600040101010101" charset="-122"/>
                  <a:ea typeface="字体管家胖丫儿" panose="00020600040101010101" charset="-122"/>
                </a:rPr>
                <a:t>农用</a:t>
              </a:r>
              <a:endParaRPr lang="zh-CN" altLang="en-US" sz="2400" dirty="0">
                <a:solidFill>
                  <a:schemeClr val="tx1">
                    <a:lumMod val="75000"/>
                    <a:lumOff val="25000"/>
                  </a:schemeClr>
                </a:solidFill>
                <a:latin typeface="字体管家胖丫儿" panose="00020600040101010101" charset="-122"/>
                <a:ea typeface="字体管家胖丫儿" panose="00020600040101010101" charset="-122"/>
              </a:endParaRPr>
            </a:p>
          </p:txBody>
        </p:sp>
        <p:sp>
          <p:nvSpPr>
            <p:cNvPr id="16" name="文本框 15"/>
            <p:cNvSpPr txBox="1"/>
            <p:nvPr/>
          </p:nvSpPr>
          <p:spPr>
            <a:xfrm>
              <a:off x="7427" y="4723"/>
              <a:ext cx="10348" cy="776"/>
            </a:xfrm>
            <a:prstGeom prst="rect">
              <a:avLst/>
            </a:prstGeom>
            <a:noFill/>
          </p:spPr>
          <p:txBody>
            <a:bodyPr wrap="square" rtlCol="0" anchor="t">
              <a:spAutoFit/>
            </a:bodyPr>
            <a:lstStyle/>
            <a:p>
              <a:pPr lvl="0">
                <a:lnSpc>
                  <a:spcPct val="130000"/>
                </a:lnSpc>
                <a:defRPr/>
              </a:pPr>
              <a:r>
                <a:rPr lang="zh-CN" altLang="en-US" sz="20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需要管理大量植物的相关专业人士</a:t>
              </a:r>
              <a:endParaRPr lang="en-US" altLang="zh-CN" sz="2000" dirty="0">
                <a:solidFill>
                  <a:schemeClr val="tx1">
                    <a:lumMod val="75000"/>
                    <a:lumOff val="25000"/>
                  </a:schemeClr>
                </a:solidFill>
                <a:latin typeface="华文仿宋" panose="02010600040101010101" pitchFamily="2" charset="-122"/>
                <a:ea typeface="华文仿宋" panose="02010600040101010101" pitchFamily="2" charset="-122"/>
                <a:sym typeface="+mn-ea"/>
              </a:endParaRPr>
            </a:p>
          </p:txBody>
        </p:sp>
      </p:grpSp>
      <p:grpSp>
        <p:nvGrpSpPr>
          <p:cNvPr id="3" name="组合 2"/>
          <p:cNvGrpSpPr/>
          <p:nvPr/>
        </p:nvGrpSpPr>
        <p:grpSpPr>
          <a:xfrm>
            <a:off x="1795145" y="2401570"/>
            <a:ext cx="4206240" cy="917575"/>
            <a:chOff x="7427" y="4054"/>
            <a:chExt cx="10348" cy="1445"/>
          </a:xfrm>
        </p:grpSpPr>
        <p:sp>
          <p:nvSpPr>
            <p:cNvPr id="4" name="文本框 3"/>
            <p:cNvSpPr txBox="1"/>
            <p:nvPr/>
          </p:nvSpPr>
          <p:spPr>
            <a:xfrm>
              <a:off x="7427" y="4054"/>
              <a:ext cx="6435" cy="727"/>
            </a:xfrm>
            <a:prstGeom prst="rect">
              <a:avLst/>
            </a:prstGeom>
            <a:noFill/>
          </p:spPr>
          <p:txBody>
            <a:bodyPr wrap="square" rtlCol="0">
              <a:spAutoFit/>
            </a:bodyPr>
            <a:lstStyle/>
            <a:p>
              <a:r>
                <a:rPr lang="en-US" altLang="zh-CN" sz="2400" dirty="0" smtClean="0">
                  <a:solidFill>
                    <a:schemeClr val="tx1">
                      <a:lumMod val="75000"/>
                      <a:lumOff val="25000"/>
                    </a:schemeClr>
                  </a:solidFill>
                  <a:latin typeface="字体管家胖丫儿" panose="00020600040101010101" charset="-122"/>
                  <a:ea typeface="字体管家胖丫儿" panose="00020600040101010101" charset="-122"/>
                </a:rPr>
                <a:t>01  </a:t>
              </a:r>
              <a:r>
                <a:rPr lang="zh-CN" altLang="en-US" sz="2400" dirty="0" smtClean="0">
                  <a:solidFill>
                    <a:schemeClr val="tx1">
                      <a:lumMod val="75000"/>
                      <a:lumOff val="25000"/>
                    </a:schemeClr>
                  </a:solidFill>
                  <a:latin typeface="字体管家胖丫儿" panose="00020600040101010101" charset="-122"/>
                  <a:ea typeface="字体管家胖丫儿" panose="00020600040101010101" charset="-122"/>
                </a:rPr>
                <a:t>家用</a:t>
              </a:r>
              <a:endParaRPr lang="zh-CN" altLang="en-US" sz="2400" dirty="0">
                <a:solidFill>
                  <a:schemeClr val="tx1">
                    <a:lumMod val="75000"/>
                    <a:lumOff val="25000"/>
                  </a:schemeClr>
                </a:solidFill>
                <a:latin typeface="字体管家胖丫儿" panose="00020600040101010101" charset="-122"/>
                <a:ea typeface="字体管家胖丫儿" panose="00020600040101010101" charset="-122"/>
              </a:endParaRPr>
            </a:p>
          </p:txBody>
        </p:sp>
        <p:sp>
          <p:nvSpPr>
            <p:cNvPr id="5" name="文本框 4"/>
            <p:cNvSpPr txBox="1"/>
            <p:nvPr/>
          </p:nvSpPr>
          <p:spPr>
            <a:xfrm>
              <a:off x="7427" y="4723"/>
              <a:ext cx="10348" cy="776"/>
            </a:xfrm>
            <a:prstGeom prst="rect">
              <a:avLst/>
            </a:prstGeom>
            <a:noFill/>
          </p:spPr>
          <p:txBody>
            <a:bodyPr wrap="square" rtlCol="0" anchor="t">
              <a:spAutoFit/>
            </a:bodyPr>
            <a:lstStyle/>
            <a:p>
              <a:pPr lvl="0">
                <a:lnSpc>
                  <a:spcPct val="130000"/>
                </a:lnSpc>
                <a:defRPr/>
              </a:pPr>
              <a:r>
                <a:rPr lang="zh-CN" altLang="en-US" sz="20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时间不充裕的</a:t>
              </a:r>
              <a:r>
                <a:rPr lang="zh-CN" altLang="en-US" sz="2000" dirty="0">
                  <a:solidFill>
                    <a:schemeClr val="tx1">
                      <a:lumMod val="75000"/>
                      <a:lumOff val="25000"/>
                    </a:schemeClr>
                  </a:solidFill>
                  <a:latin typeface="华文仿宋" panose="02010600040101010101" pitchFamily="2" charset="-122"/>
                  <a:ea typeface="华文仿宋" panose="02010600040101010101" pitchFamily="2" charset="-122"/>
                  <a:sym typeface="+mn-ea"/>
                </a:rPr>
                <a:t>植物花卉</a:t>
              </a:r>
              <a:r>
                <a:rPr lang="zh-CN" altLang="en-US" sz="20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爱好者</a:t>
              </a:r>
              <a:endParaRPr lang="en-US" altLang="zh-CN" sz="2000" dirty="0">
                <a:solidFill>
                  <a:schemeClr val="tx1">
                    <a:lumMod val="75000"/>
                    <a:lumOff val="25000"/>
                  </a:schemeClr>
                </a:solidFill>
                <a:latin typeface="华文仿宋" panose="02010600040101010101" pitchFamily="2" charset="-122"/>
                <a:ea typeface="华文仿宋" panose="02010600040101010101" pitchFamily="2" charset="-122"/>
                <a:sym typeface="+mn-ea"/>
              </a:endParaRPr>
            </a:p>
          </p:txBody>
        </p:sp>
      </p:grpSp>
      <p:grpSp>
        <p:nvGrpSpPr>
          <p:cNvPr id="19" name="组合 18"/>
          <p:cNvGrpSpPr/>
          <p:nvPr/>
        </p:nvGrpSpPr>
        <p:grpSpPr>
          <a:xfrm>
            <a:off x="689956" y="940118"/>
            <a:ext cx="3736340" cy="860425"/>
            <a:chOff x="8394" y="1488"/>
            <a:chExt cx="5884" cy="1355"/>
          </a:xfrm>
        </p:grpSpPr>
        <p:sp>
          <p:nvSpPr>
            <p:cNvPr id="20" name="TextBox 28"/>
            <p:cNvSpPr txBox="1"/>
            <p:nvPr/>
          </p:nvSpPr>
          <p:spPr>
            <a:xfrm>
              <a:off x="8394" y="1488"/>
              <a:ext cx="5762" cy="1031"/>
            </a:xfrm>
            <a:prstGeom prst="rect">
              <a:avLst/>
            </a:prstGeom>
            <a:noFill/>
          </p:spPr>
          <p:txBody>
            <a:bodyPr wrap="square" lIns="91440" tIns="45720" rIns="91440" bIns="45720" rtlCol="0">
              <a:spAutoFit/>
            </a:bodyPr>
            <a:lstStyle/>
            <a:p>
              <a:pPr>
                <a:lnSpc>
                  <a:spcPct val="150000"/>
                </a:lnSpc>
              </a:pPr>
              <a:r>
                <a:rPr lang="zh-CN" altLang="en-US" sz="2660" b="1" dirty="0" smtClean="0">
                  <a:solidFill>
                    <a:srgbClr val="527C57"/>
                  </a:solidFill>
                  <a:latin typeface="字体管家胖丫儿" panose="00020600040101010101" charset="-122"/>
                  <a:ea typeface="字体管家胖丫儿" panose="00020600040101010101" charset="-122"/>
                  <a:sym typeface="+mn-ea"/>
                </a:rPr>
                <a:t>目标群体</a:t>
              </a:r>
              <a:endParaRPr lang="zh-CN" altLang="en-US" sz="2660" b="1" dirty="0">
                <a:solidFill>
                  <a:srgbClr val="527C57"/>
                </a:solidFill>
                <a:latin typeface="字体管家胖丫儿" panose="00020600040101010101" charset="-122"/>
                <a:ea typeface="字体管家胖丫儿" panose="00020600040101010101" charset="-122"/>
                <a:sym typeface="+mn-ea"/>
              </a:endParaRPr>
            </a:p>
          </p:txBody>
        </p:sp>
        <p:sp>
          <p:nvSpPr>
            <p:cNvPr id="23" name="文本框 22"/>
            <p:cNvSpPr txBox="1"/>
            <p:nvPr/>
          </p:nvSpPr>
          <p:spPr>
            <a:xfrm>
              <a:off x="8394" y="2358"/>
              <a:ext cx="5884" cy="485"/>
            </a:xfrm>
            <a:prstGeom prst="rect">
              <a:avLst/>
            </a:prstGeom>
            <a:noFill/>
          </p:spPr>
          <p:txBody>
            <a:bodyPr wrap="square" rtlCol="0">
              <a:spAutoFit/>
            </a:bodyPr>
            <a:lstStyle/>
            <a:p>
              <a:r>
                <a:rPr lang="en-US" altLang="zh-CN" sz="1400" dirty="0" smtClean="0">
                  <a:solidFill>
                    <a:srgbClr val="527C57"/>
                  </a:solidFill>
                  <a:latin typeface="字体管家胖丫儿" panose="00020600040101010101" charset="-122"/>
                  <a:ea typeface="字体管家胖丫儿" panose="00020600040101010101" charset="-122"/>
                  <a:sym typeface="+mn-ea"/>
                </a:rPr>
                <a:t>Target Group</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pic>
        <p:nvPicPr>
          <p:cNvPr id="27" name="图片 26" descr="228922c0ef5cf2d9445533006c81a2b5"/>
          <p:cNvPicPr>
            <a:picLocks noChangeAspect="1"/>
          </p:cNvPicPr>
          <p:nvPr/>
        </p:nvPicPr>
        <p:blipFill>
          <a:blip r:embed="rId5"/>
          <a:stretch>
            <a:fillRect/>
          </a:stretch>
        </p:blipFill>
        <p:spPr>
          <a:xfrm>
            <a:off x="217805" y="-53975"/>
            <a:ext cx="12135485" cy="670496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5703680" y="2576195"/>
            <a:ext cx="5138420" cy="1157605"/>
            <a:chOff x="1056" y="2651"/>
            <a:chExt cx="8672" cy="1823"/>
          </a:xfrm>
        </p:grpSpPr>
        <p:grpSp>
          <p:nvGrpSpPr>
            <p:cNvPr id="4" name="组合 3"/>
            <p:cNvGrpSpPr/>
            <p:nvPr/>
          </p:nvGrpSpPr>
          <p:grpSpPr>
            <a:xfrm>
              <a:off x="1056" y="2651"/>
              <a:ext cx="8672" cy="1823"/>
              <a:chOff x="7147" y="3872"/>
              <a:chExt cx="8672" cy="1823"/>
            </a:xfrm>
          </p:grpSpPr>
          <p:sp>
            <p:nvSpPr>
              <p:cNvPr id="2" name="文本框 1"/>
              <p:cNvSpPr txBox="1"/>
              <p:nvPr/>
            </p:nvSpPr>
            <p:spPr>
              <a:xfrm>
                <a:off x="7816" y="3872"/>
                <a:ext cx="6435" cy="727"/>
              </a:xfrm>
              <a:prstGeom prst="rect">
                <a:avLst/>
              </a:prstGeom>
              <a:noFill/>
            </p:spPr>
            <p:txBody>
              <a:bodyPr wrap="square" rtlCol="0">
                <a:spAutoFit/>
              </a:bodyPr>
              <a:lstStyle/>
              <a:p>
                <a:r>
                  <a:rPr lang="en-US" altLang="zh-CN" sz="2400" dirty="0" smtClean="0">
                    <a:solidFill>
                      <a:schemeClr val="tx1">
                        <a:lumMod val="75000"/>
                        <a:lumOff val="25000"/>
                      </a:schemeClr>
                    </a:solidFill>
                    <a:latin typeface="字体管家胖丫儿" panose="00020600040101010101" charset="-122"/>
                    <a:ea typeface="字体管家胖丫儿" panose="00020600040101010101" charset="-122"/>
                  </a:rPr>
                  <a:t>200+40+50+…&lt;400</a:t>
                </a:r>
                <a:endParaRPr lang="zh-CN" altLang="en-US" sz="2400" dirty="0">
                  <a:solidFill>
                    <a:schemeClr val="tx1">
                      <a:lumMod val="75000"/>
                      <a:lumOff val="25000"/>
                    </a:schemeClr>
                  </a:solidFill>
                  <a:latin typeface="字体管家胖丫儿" panose="00020600040101010101" charset="-122"/>
                  <a:ea typeface="字体管家胖丫儿" panose="00020600040101010101" charset="-122"/>
                </a:endParaRPr>
              </a:p>
            </p:txBody>
          </p:sp>
          <p:sp>
            <p:nvSpPr>
              <p:cNvPr id="16" name="文本框 15"/>
              <p:cNvSpPr txBox="1"/>
              <p:nvPr/>
            </p:nvSpPr>
            <p:spPr>
              <a:xfrm>
                <a:off x="7147" y="4541"/>
                <a:ext cx="8672" cy="1154"/>
              </a:xfrm>
              <a:prstGeom prst="rect">
                <a:avLst/>
              </a:prstGeom>
              <a:noFill/>
            </p:spPr>
            <p:txBody>
              <a:bodyPr wrap="square" rtlCol="0" anchor="t">
                <a:spAutoFit/>
              </a:bodyPr>
              <a:lstStyle/>
              <a:p>
                <a:pPr lvl="0">
                  <a:lnSpc>
                    <a:spcPct val="130000"/>
                  </a:lnSpc>
                  <a:defRPr/>
                </a:pPr>
                <a:r>
                  <a:rPr lang="zh-CN" altLang="en-US"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一</a:t>
                </a: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个</a:t>
                </a:r>
                <a:r>
                  <a:rPr lang="en-US" altLang="zh-CN"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Raspberry</a:t>
                </a: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，一个</a:t>
                </a:r>
                <a:r>
                  <a:rPr lang="en-US" altLang="zh-CN"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Arduino</a:t>
                </a: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a:t>
                </a:r>
                <a:r>
                  <a:rPr lang="zh-CN" altLang="en-US" sz="1600" dirty="0">
                    <a:solidFill>
                      <a:schemeClr val="tx1">
                        <a:lumMod val="75000"/>
                        <a:lumOff val="25000"/>
                      </a:schemeClr>
                    </a:solidFill>
                    <a:latin typeface="华文仿宋" panose="02010600040101010101" pitchFamily="2" charset="-122"/>
                    <a:ea typeface="华文仿宋" panose="02010600040101010101" pitchFamily="2" charset="-122"/>
                    <a:sym typeface="+mn-ea"/>
                  </a:rPr>
                  <a:t>一个摄像头</a:t>
                </a: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，再加几个简单的配件，就可以实现所有的功能</a:t>
                </a:r>
                <a:endParaRPr lang="en-US" altLang="zh-CN" sz="1600" dirty="0">
                  <a:solidFill>
                    <a:schemeClr val="tx1">
                      <a:lumMod val="75000"/>
                      <a:lumOff val="25000"/>
                    </a:schemeClr>
                  </a:solidFill>
                  <a:latin typeface="华文仿宋" panose="02010600040101010101" pitchFamily="2" charset="-122"/>
                  <a:ea typeface="华文仿宋" panose="02010600040101010101" pitchFamily="2" charset="-122"/>
                  <a:sym typeface="+mn-ea"/>
                </a:endParaRPr>
              </a:p>
            </p:txBody>
          </p:sp>
        </p:grpSp>
        <p:sp>
          <p:nvSpPr>
            <p:cNvPr id="2050" name="勾"/>
            <p:cNvSpPr/>
            <p:nvPr/>
          </p:nvSpPr>
          <p:spPr bwMode="auto">
            <a:xfrm>
              <a:off x="1186" y="2807"/>
              <a:ext cx="502" cy="502"/>
            </a:xfrm>
            <a:custGeom>
              <a:avLst/>
              <a:gdLst>
                <a:gd name="T0" fmla="*/ 116261 w 1360"/>
                <a:gd name="T1" fmla="*/ 1784537 h 1360"/>
                <a:gd name="T2" fmla="*/ 1651467 w 1360"/>
                <a:gd name="T3" fmla="*/ 268941 h 1360"/>
                <a:gd name="T4" fmla="*/ 1388129 w 1360"/>
                <a:gd name="T5" fmla="*/ 542085 h 1360"/>
                <a:gd name="T6" fmla="*/ 1151404 w 1360"/>
                <a:gd name="T7" fmla="*/ 846044 h 1360"/>
                <a:gd name="T8" fmla="*/ 1046349 w 1360"/>
                <a:gd name="T9" fmla="*/ 1001526 h 1360"/>
                <a:gd name="T10" fmla="*/ 958103 w 1360"/>
                <a:gd name="T11" fmla="*/ 1155607 h 1360"/>
                <a:gd name="T12" fmla="*/ 885265 w 1360"/>
                <a:gd name="T13" fmla="*/ 1305485 h 1360"/>
                <a:gd name="T14" fmla="*/ 826434 w 1360"/>
                <a:gd name="T15" fmla="*/ 1453963 h 1360"/>
                <a:gd name="T16" fmla="*/ 710173 w 1360"/>
                <a:gd name="T17" fmla="*/ 1533805 h 1360"/>
                <a:gd name="T18" fmla="*/ 648540 w 1360"/>
                <a:gd name="T19" fmla="*/ 1553415 h 1360"/>
                <a:gd name="T20" fmla="*/ 624728 w 1360"/>
                <a:gd name="T21" fmla="*/ 1483379 h 1360"/>
                <a:gd name="T22" fmla="*/ 581305 w 1360"/>
                <a:gd name="T23" fmla="*/ 1369919 h 1360"/>
                <a:gd name="T24" fmla="*/ 537882 w 1360"/>
                <a:gd name="T25" fmla="*/ 1264864 h 1360"/>
                <a:gd name="T26" fmla="*/ 497261 w 1360"/>
                <a:gd name="T27" fmla="*/ 1179419 h 1360"/>
                <a:gd name="T28" fmla="*/ 462243 w 1360"/>
                <a:gd name="T29" fmla="*/ 1106581 h 1360"/>
                <a:gd name="T30" fmla="*/ 430026 w 1360"/>
                <a:gd name="T31" fmla="*/ 1056154 h 1360"/>
                <a:gd name="T32" fmla="*/ 365592 w 1360"/>
                <a:gd name="T33" fmla="*/ 986118 h 1360"/>
                <a:gd name="T34" fmla="*/ 295555 w 1360"/>
                <a:gd name="T35" fmla="*/ 959504 h 1360"/>
                <a:gd name="T36" fmla="*/ 344581 w 1360"/>
                <a:gd name="T37" fmla="*/ 918882 h 1360"/>
                <a:gd name="T38" fmla="*/ 388004 w 1360"/>
                <a:gd name="T39" fmla="*/ 892268 h 1360"/>
                <a:gd name="T40" fmla="*/ 427224 w 1360"/>
                <a:gd name="T41" fmla="*/ 872658 h 1360"/>
                <a:gd name="T42" fmla="*/ 465044 w 1360"/>
                <a:gd name="T43" fmla="*/ 868456 h 1360"/>
                <a:gd name="T44" fmla="*/ 516871 w 1360"/>
                <a:gd name="T45" fmla="*/ 886665 h 1360"/>
                <a:gd name="T46" fmla="*/ 570099 w 1360"/>
                <a:gd name="T47" fmla="*/ 937092 h 1360"/>
                <a:gd name="T48" fmla="*/ 624728 w 1360"/>
                <a:gd name="T49" fmla="*/ 1021136 h 1360"/>
                <a:gd name="T50" fmla="*/ 683559 w 1360"/>
                <a:gd name="T51" fmla="*/ 1138798 h 1360"/>
                <a:gd name="T52" fmla="*/ 806824 w 1360"/>
                <a:gd name="T53" fmla="*/ 1096776 h 1360"/>
                <a:gd name="T54" fmla="*/ 990320 w 1360"/>
                <a:gd name="T55" fmla="*/ 827835 h 1360"/>
                <a:gd name="T56" fmla="*/ 1197629 w 1360"/>
                <a:gd name="T57" fmla="*/ 574301 h 1360"/>
                <a:gd name="T58" fmla="*/ 1428750 w 1360"/>
                <a:gd name="T59" fmla="*/ 338978 h 1360"/>
                <a:gd name="T60" fmla="*/ 116261 w 1360"/>
                <a:gd name="T61" fmla="*/ 225518 h 1360"/>
                <a:gd name="T62" fmla="*/ 1872783 w 1360"/>
                <a:gd name="T63" fmla="*/ 0 h 1360"/>
                <a:gd name="T64" fmla="*/ 1843368 w 1360"/>
                <a:gd name="T65" fmla="*/ 110658 h 1360"/>
                <a:gd name="T66" fmla="*/ 1770529 w 1360"/>
                <a:gd name="T67" fmla="*/ 1905000 h 1360"/>
                <a:gd name="T68" fmla="*/ 0 w 1360"/>
                <a:gd name="T69" fmla="*/ 107857 h 1360"/>
                <a:gd name="T70" fmla="*/ 1794342 w 1360"/>
                <a:gd name="T71" fmla="*/ 49026 h 1360"/>
                <a:gd name="T72" fmla="*/ 1872783 w 1360"/>
                <a:gd name="T73" fmla="*/ 0 h 136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360" h="1360">
                  <a:moveTo>
                    <a:pt x="83" y="161"/>
                  </a:moveTo>
                  <a:lnTo>
                    <a:pt x="83" y="1274"/>
                  </a:lnTo>
                  <a:lnTo>
                    <a:pt x="1179" y="1274"/>
                  </a:lnTo>
                  <a:lnTo>
                    <a:pt x="1179" y="192"/>
                  </a:lnTo>
                  <a:lnTo>
                    <a:pt x="1081" y="286"/>
                  </a:lnTo>
                  <a:lnTo>
                    <a:pt x="991" y="387"/>
                  </a:lnTo>
                  <a:lnTo>
                    <a:pt x="903" y="493"/>
                  </a:lnTo>
                  <a:lnTo>
                    <a:pt x="822" y="604"/>
                  </a:lnTo>
                  <a:lnTo>
                    <a:pt x="784" y="660"/>
                  </a:lnTo>
                  <a:lnTo>
                    <a:pt x="747" y="715"/>
                  </a:lnTo>
                  <a:lnTo>
                    <a:pt x="715" y="771"/>
                  </a:lnTo>
                  <a:lnTo>
                    <a:pt x="684" y="825"/>
                  </a:lnTo>
                  <a:lnTo>
                    <a:pt x="657" y="880"/>
                  </a:lnTo>
                  <a:lnTo>
                    <a:pt x="632" y="932"/>
                  </a:lnTo>
                  <a:lnTo>
                    <a:pt x="609" y="986"/>
                  </a:lnTo>
                  <a:lnTo>
                    <a:pt x="590" y="1038"/>
                  </a:lnTo>
                  <a:lnTo>
                    <a:pt x="551" y="1063"/>
                  </a:lnTo>
                  <a:lnTo>
                    <a:pt x="507" y="1095"/>
                  </a:lnTo>
                  <a:lnTo>
                    <a:pt x="469" y="1128"/>
                  </a:lnTo>
                  <a:lnTo>
                    <a:pt x="463" y="1109"/>
                  </a:lnTo>
                  <a:lnTo>
                    <a:pt x="455" y="1086"/>
                  </a:lnTo>
                  <a:lnTo>
                    <a:pt x="446" y="1059"/>
                  </a:lnTo>
                  <a:lnTo>
                    <a:pt x="434" y="1026"/>
                  </a:lnTo>
                  <a:lnTo>
                    <a:pt x="415" y="978"/>
                  </a:lnTo>
                  <a:lnTo>
                    <a:pt x="400" y="938"/>
                  </a:lnTo>
                  <a:lnTo>
                    <a:pt x="384" y="903"/>
                  </a:lnTo>
                  <a:lnTo>
                    <a:pt x="371" y="871"/>
                  </a:lnTo>
                  <a:lnTo>
                    <a:pt x="355" y="842"/>
                  </a:lnTo>
                  <a:lnTo>
                    <a:pt x="344" y="815"/>
                  </a:lnTo>
                  <a:lnTo>
                    <a:pt x="330" y="790"/>
                  </a:lnTo>
                  <a:lnTo>
                    <a:pt x="319" y="771"/>
                  </a:lnTo>
                  <a:lnTo>
                    <a:pt x="307" y="754"/>
                  </a:lnTo>
                  <a:lnTo>
                    <a:pt x="284" y="725"/>
                  </a:lnTo>
                  <a:lnTo>
                    <a:pt x="261" y="704"/>
                  </a:lnTo>
                  <a:lnTo>
                    <a:pt x="236" y="691"/>
                  </a:lnTo>
                  <a:lnTo>
                    <a:pt x="211" y="685"/>
                  </a:lnTo>
                  <a:lnTo>
                    <a:pt x="229" y="669"/>
                  </a:lnTo>
                  <a:lnTo>
                    <a:pt x="246" y="656"/>
                  </a:lnTo>
                  <a:lnTo>
                    <a:pt x="261" y="645"/>
                  </a:lnTo>
                  <a:lnTo>
                    <a:pt x="277" y="637"/>
                  </a:lnTo>
                  <a:lnTo>
                    <a:pt x="292" y="629"/>
                  </a:lnTo>
                  <a:lnTo>
                    <a:pt x="305" y="623"/>
                  </a:lnTo>
                  <a:lnTo>
                    <a:pt x="321" y="621"/>
                  </a:lnTo>
                  <a:lnTo>
                    <a:pt x="332" y="620"/>
                  </a:lnTo>
                  <a:lnTo>
                    <a:pt x="352" y="623"/>
                  </a:lnTo>
                  <a:lnTo>
                    <a:pt x="369" y="633"/>
                  </a:lnTo>
                  <a:lnTo>
                    <a:pt x="388" y="648"/>
                  </a:lnTo>
                  <a:lnTo>
                    <a:pt x="407" y="669"/>
                  </a:lnTo>
                  <a:lnTo>
                    <a:pt x="426" y="696"/>
                  </a:lnTo>
                  <a:lnTo>
                    <a:pt x="446" y="729"/>
                  </a:lnTo>
                  <a:lnTo>
                    <a:pt x="467" y="769"/>
                  </a:lnTo>
                  <a:lnTo>
                    <a:pt x="488" y="813"/>
                  </a:lnTo>
                  <a:lnTo>
                    <a:pt x="519" y="882"/>
                  </a:lnTo>
                  <a:lnTo>
                    <a:pt x="576" y="783"/>
                  </a:lnTo>
                  <a:lnTo>
                    <a:pt x="640" y="685"/>
                  </a:lnTo>
                  <a:lnTo>
                    <a:pt x="707" y="591"/>
                  </a:lnTo>
                  <a:lnTo>
                    <a:pt x="778" y="501"/>
                  </a:lnTo>
                  <a:lnTo>
                    <a:pt x="855" y="410"/>
                  </a:lnTo>
                  <a:lnTo>
                    <a:pt x="935" y="324"/>
                  </a:lnTo>
                  <a:lnTo>
                    <a:pt x="1020" y="242"/>
                  </a:lnTo>
                  <a:lnTo>
                    <a:pt x="1110" y="161"/>
                  </a:lnTo>
                  <a:lnTo>
                    <a:pt x="83" y="161"/>
                  </a:lnTo>
                  <a:close/>
                  <a:moveTo>
                    <a:pt x="1337" y="0"/>
                  </a:moveTo>
                  <a:lnTo>
                    <a:pt x="1360" y="46"/>
                  </a:lnTo>
                  <a:lnTo>
                    <a:pt x="1316" y="79"/>
                  </a:lnTo>
                  <a:lnTo>
                    <a:pt x="1264" y="119"/>
                  </a:lnTo>
                  <a:lnTo>
                    <a:pt x="1264" y="1360"/>
                  </a:lnTo>
                  <a:lnTo>
                    <a:pt x="0" y="1360"/>
                  </a:lnTo>
                  <a:lnTo>
                    <a:pt x="0" y="77"/>
                  </a:lnTo>
                  <a:lnTo>
                    <a:pt x="1222" y="77"/>
                  </a:lnTo>
                  <a:lnTo>
                    <a:pt x="1281" y="35"/>
                  </a:lnTo>
                  <a:lnTo>
                    <a:pt x="1337" y="0"/>
                  </a:lnTo>
                  <a:close/>
                </a:path>
              </a:pathLst>
            </a:custGeom>
            <a:solidFill>
              <a:srgbClr val="527C57"/>
            </a:solidFill>
            <a:ln>
              <a:solidFill>
                <a:srgbClr val="527C57"/>
              </a:solidFill>
            </a:ln>
            <a:extLst/>
          </p:spPr>
          <p:txBody>
            <a:bodyPr lIns="68580" tIns="34290" rIns="68580" bIns="34290" anchor="ct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p>
          </p:txBody>
        </p:sp>
      </p:grpSp>
      <p:grpSp>
        <p:nvGrpSpPr>
          <p:cNvPr id="14" name="组合 13"/>
          <p:cNvGrpSpPr/>
          <p:nvPr/>
        </p:nvGrpSpPr>
        <p:grpSpPr>
          <a:xfrm>
            <a:off x="5703680" y="3814445"/>
            <a:ext cx="5138420" cy="1157605"/>
            <a:chOff x="1056" y="2651"/>
            <a:chExt cx="8672" cy="1823"/>
          </a:xfrm>
        </p:grpSpPr>
        <p:grpSp>
          <p:nvGrpSpPr>
            <p:cNvPr id="15" name="组合 14"/>
            <p:cNvGrpSpPr/>
            <p:nvPr/>
          </p:nvGrpSpPr>
          <p:grpSpPr>
            <a:xfrm>
              <a:off x="1056" y="2651"/>
              <a:ext cx="8672" cy="1823"/>
              <a:chOff x="7147" y="3872"/>
              <a:chExt cx="8672" cy="1823"/>
            </a:xfrm>
          </p:grpSpPr>
          <p:sp>
            <p:nvSpPr>
              <p:cNvPr id="17" name="文本框 16"/>
              <p:cNvSpPr txBox="1"/>
              <p:nvPr/>
            </p:nvSpPr>
            <p:spPr>
              <a:xfrm>
                <a:off x="7816" y="3872"/>
                <a:ext cx="7354" cy="727"/>
              </a:xfrm>
              <a:prstGeom prst="rect">
                <a:avLst/>
              </a:prstGeom>
              <a:noFill/>
            </p:spPr>
            <p:txBody>
              <a:bodyPr wrap="square" rtlCol="0">
                <a:spAutoFit/>
              </a:bodyPr>
              <a:lstStyle/>
              <a:p>
                <a:r>
                  <a:rPr lang="zh-CN" altLang="en-US" sz="2400" dirty="0" smtClean="0">
                    <a:solidFill>
                      <a:schemeClr val="tx1">
                        <a:lumMod val="75000"/>
                        <a:lumOff val="25000"/>
                      </a:schemeClr>
                    </a:solidFill>
                    <a:latin typeface="字体管家胖丫儿" panose="00020600040101010101" charset="-122"/>
                    <a:ea typeface="字体管家胖丫儿" panose="00020600040101010101" charset="-122"/>
                  </a:rPr>
                  <a:t>集成化</a:t>
                </a:r>
                <a:r>
                  <a:rPr lang="zh-CN" altLang="en-US" sz="2400" dirty="0">
                    <a:solidFill>
                      <a:schemeClr val="tx1">
                        <a:lumMod val="75000"/>
                        <a:lumOff val="25000"/>
                      </a:schemeClr>
                    </a:solidFill>
                    <a:latin typeface="字体管家胖丫儿" panose="00020600040101010101" charset="-122"/>
                    <a:ea typeface="字体管家胖丫儿" panose="00020600040101010101" charset="-122"/>
                  </a:rPr>
                  <a:t>后可以进一步缩小成本</a:t>
                </a:r>
              </a:p>
            </p:txBody>
          </p:sp>
          <p:sp>
            <p:nvSpPr>
              <p:cNvPr id="18" name="文本框 17"/>
              <p:cNvSpPr txBox="1"/>
              <p:nvPr/>
            </p:nvSpPr>
            <p:spPr>
              <a:xfrm>
                <a:off x="7147" y="4541"/>
                <a:ext cx="8672" cy="1154"/>
              </a:xfrm>
              <a:prstGeom prst="rect">
                <a:avLst/>
              </a:prstGeom>
              <a:noFill/>
            </p:spPr>
            <p:txBody>
              <a:bodyPr wrap="square" rtlCol="0" anchor="t">
                <a:spAutoFit/>
              </a:bodyPr>
              <a:lstStyle/>
              <a:p>
                <a:pPr marL="0" marR="0" lvl="0" algn="l" defTabSz="914400" rtl="0" eaLnBrk="1" latinLnBrk="0" hangingPunct="1">
                  <a:lnSpc>
                    <a:spcPct val="130000"/>
                  </a:lnSpc>
                  <a:spcBef>
                    <a:spcPts val="0"/>
                  </a:spcBef>
                  <a:spcAft>
                    <a:spcPts val="0"/>
                  </a:spcAft>
                  <a:buClrTx/>
                  <a:buSzTx/>
                  <a:buFontTx/>
                  <a:buNone/>
                  <a:defRPr/>
                </a:pPr>
                <a:r>
                  <a:rPr lang="zh-CN" altLang="en-US" sz="1600" dirty="0" smtClean="0">
                    <a:solidFill>
                      <a:schemeClr val="tx1">
                        <a:lumMod val="75000"/>
                        <a:lumOff val="25000"/>
                      </a:schemeClr>
                    </a:solidFill>
                    <a:latin typeface="华文仿宋" panose="02010600040101010101" pitchFamily="2" charset="-122"/>
                    <a:ea typeface="华文仿宋" panose="02010600040101010101" pitchFamily="2" charset="-122"/>
                    <a:sym typeface="+mn-ea"/>
                  </a:rPr>
                  <a:t>商品化后，电路系统可以高度集成，缩小体积的同时，提升性价比</a:t>
                </a:r>
                <a:endParaRPr lang="en-US" altLang="zh-CN" sz="1600" dirty="0">
                  <a:solidFill>
                    <a:schemeClr val="tx1">
                      <a:lumMod val="75000"/>
                      <a:lumOff val="25000"/>
                    </a:schemeClr>
                  </a:solidFill>
                  <a:latin typeface="华文仿宋" panose="02010600040101010101" pitchFamily="2" charset="-122"/>
                  <a:ea typeface="华文仿宋" panose="02010600040101010101" pitchFamily="2" charset="-122"/>
                  <a:sym typeface="+mn-ea"/>
                </a:endParaRPr>
              </a:p>
            </p:txBody>
          </p:sp>
        </p:grpSp>
        <p:sp>
          <p:nvSpPr>
            <p:cNvPr id="19" name="勾"/>
            <p:cNvSpPr/>
            <p:nvPr/>
          </p:nvSpPr>
          <p:spPr bwMode="auto">
            <a:xfrm>
              <a:off x="1186" y="2807"/>
              <a:ext cx="502" cy="502"/>
            </a:xfrm>
            <a:custGeom>
              <a:avLst/>
              <a:gdLst>
                <a:gd name="T0" fmla="*/ 116261 w 1360"/>
                <a:gd name="T1" fmla="*/ 1784537 h 1360"/>
                <a:gd name="T2" fmla="*/ 1651467 w 1360"/>
                <a:gd name="T3" fmla="*/ 268941 h 1360"/>
                <a:gd name="T4" fmla="*/ 1388129 w 1360"/>
                <a:gd name="T5" fmla="*/ 542085 h 1360"/>
                <a:gd name="T6" fmla="*/ 1151404 w 1360"/>
                <a:gd name="T7" fmla="*/ 846044 h 1360"/>
                <a:gd name="T8" fmla="*/ 1046349 w 1360"/>
                <a:gd name="T9" fmla="*/ 1001526 h 1360"/>
                <a:gd name="T10" fmla="*/ 958103 w 1360"/>
                <a:gd name="T11" fmla="*/ 1155607 h 1360"/>
                <a:gd name="T12" fmla="*/ 885265 w 1360"/>
                <a:gd name="T13" fmla="*/ 1305485 h 1360"/>
                <a:gd name="T14" fmla="*/ 826434 w 1360"/>
                <a:gd name="T15" fmla="*/ 1453963 h 1360"/>
                <a:gd name="T16" fmla="*/ 710173 w 1360"/>
                <a:gd name="T17" fmla="*/ 1533805 h 1360"/>
                <a:gd name="T18" fmla="*/ 648540 w 1360"/>
                <a:gd name="T19" fmla="*/ 1553415 h 1360"/>
                <a:gd name="T20" fmla="*/ 624728 w 1360"/>
                <a:gd name="T21" fmla="*/ 1483379 h 1360"/>
                <a:gd name="T22" fmla="*/ 581305 w 1360"/>
                <a:gd name="T23" fmla="*/ 1369919 h 1360"/>
                <a:gd name="T24" fmla="*/ 537882 w 1360"/>
                <a:gd name="T25" fmla="*/ 1264864 h 1360"/>
                <a:gd name="T26" fmla="*/ 497261 w 1360"/>
                <a:gd name="T27" fmla="*/ 1179419 h 1360"/>
                <a:gd name="T28" fmla="*/ 462243 w 1360"/>
                <a:gd name="T29" fmla="*/ 1106581 h 1360"/>
                <a:gd name="T30" fmla="*/ 430026 w 1360"/>
                <a:gd name="T31" fmla="*/ 1056154 h 1360"/>
                <a:gd name="T32" fmla="*/ 365592 w 1360"/>
                <a:gd name="T33" fmla="*/ 986118 h 1360"/>
                <a:gd name="T34" fmla="*/ 295555 w 1360"/>
                <a:gd name="T35" fmla="*/ 959504 h 1360"/>
                <a:gd name="T36" fmla="*/ 344581 w 1360"/>
                <a:gd name="T37" fmla="*/ 918882 h 1360"/>
                <a:gd name="T38" fmla="*/ 388004 w 1360"/>
                <a:gd name="T39" fmla="*/ 892268 h 1360"/>
                <a:gd name="T40" fmla="*/ 427224 w 1360"/>
                <a:gd name="T41" fmla="*/ 872658 h 1360"/>
                <a:gd name="T42" fmla="*/ 465044 w 1360"/>
                <a:gd name="T43" fmla="*/ 868456 h 1360"/>
                <a:gd name="T44" fmla="*/ 516871 w 1360"/>
                <a:gd name="T45" fmla="*/ 886665 h 1360"/>
                <a:gd name="T46" fmla="*/ 570099 w 1360"/>
                <a:gd name="T47" fmla="*/ 937092 h 1360"/>
                <a:gd name="T48" fmla="*/ 624728 w 1360"/>
                <a:gd name="T49" fmla="*/ 1021136 h 1360"/>
                <a:gd name="T50" fmla="*/ 683559 w 1360"/>
                <a:gd name="T51" fmla="*/ 1138798 h 1360"/>
                <a:gd name="T52" fmla="*/ 806824 w 1360"/>
                <a:gd name="T53" fmla="*/ 1096776 h 1360"/>
                <a:gd name="T54" fmla="*/ 990320 w 1360"/>
                <a:gd name="T55" fmla="*/ 827835 h 1360"/>
                <a:gd name="T56" fmla="*/ 1197629 w 1360"/>
                <a:gd name="T57" fmla="*/ 574301 h 1360"/>
                <a:gd name="T58" fmla="*/ 1428750 w 1360"/>
                <a:gd name="T59" fmla="*/ 338978 h 1360"/>
                <a:gd name="T60" fmla="*/ 116261 w 1360"/>
                <a:gd name="T61" fmla="*/ 225518 h 1360"/>
                <a:gd name="T62" fmla="*/ 1872783 w 1360"/>
                <a:gd name="T63" fmla="*/ 0 h 1360"/>
                <a:gd name="T64" fmla="*/ 1843368 w 1360"/>
                <a:gd name="T65" fmla="*/ 110658 h 1360"/>
                <a:gd name="T66" fmla="*/ 1770529 w 1360"/>
                <a:gd name="T67" fmla="*/ 1905000 h 1360"/>
                <a:gd name="T68" fmla="*/ 0 w 1360"/>
                <a:gd name="T69" fmla="*/ 107857 h 1360"/>
                <a:gd name="T70" fmla="*/ 1794342 w 1360"/>
                <a:gd name="T71" fmla="*/ 49026 h 1360"/>
                <a:gd name="T72" fmla="*/ 1872783 w 1360"/>
                <a:gd name="T73" fmla="*/ 0 h 136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360" h="1360">
                  <a:moveTo>
                    <a:pt x="83" y="161"/>
                  </a:moveTo>
                  <a:lnTo>
                    <a:pt x="83" y="1274"/>
                  </a:lnTo>
                  <a:lnTo>
                    <a:pt x="1179" y="1274"/>
                  </a:lnTo>
                  <a:lnTo>
                    <a:pt x="1179" y="192"/>
                  </a:lnTo>
                  <a:lnTo>
                    <a:pt x="1081" y="286"/>
                  </a:lnTo>
                  <a:lnTo>
                    <a:pt x="991" y="387"/>
                  </a:lnTo>
                  <a:lnTo>
                    <a:pt x="903" y="493"/>
                  </a:lnTo>
                  <a:lnTo>
                    <a:pt x="822" y="604"/>
                  </a:lnTo>
                  <a:lnTo>
                    <a:pt x="784" y="660"/>
                  </a:lnTo>
                  <a:lnTo>
                    <a:pt x="747" y="715"/>
                  </a:lnTo>
                  <a:lnTo>
                    <a:pt x="715" y="771"/>
                  </a:lnTo>
                  <a:lnTo>
                    <a:pt x="684" y="825"/>
                  </a:lnTo>
                  <a:lnTo>
                    <a:pt x="657" y="880"/>
                  </a:lnTo>
                  <a:lnTo>
                    <a:pt x="632" y="932"/>
                  </a:lnTo>
                  <a:lnTo>
                    <a:pt x="609" y="986"/>
                  </a:lnTo>
                  <a:lnTo>
                    <a:pt x="590" y="1038"/>
                  </a:lnTo>
                  <a:lnTo>
                    <a:pt x="551" y="1063"/>
                  </a:lnTo>
                  <a:lnTo>
                    <a:pt x="507" y="1095"/>
                  </a:lnTo>
                  <a:lnTo>
                    <a:pt x="469" y="1128"/>
                  </a:lnTo>
                  <a:lnTo>
                    <a:pt x="463" y="1109"/>
                  </a:lnTo>
                  <a:lnTo>
                    <a:pt x="455" y="1086"/>
                  </a:lnTo>
                  <a:lnTo>
                    <a:pt x="446" y="1059"/>
                  </a:lnTo>
                  <a:lnTo>
                    <a:pt x="434" y="1026"/>
                  </a:lnTo>
                  <a:lnTo>
                    <a:pt x="415" y="978"/>
                  </a:lnTo>
                  <a:lnTo>
                    <a:pt x="400" y="938"/>
                  </a:lnTo>
                  <a:lnTo>
                    <a:pt x="384" y="903"/>
                  </a:lnTo>
                  <a:lnTo>
                    <a:pt x="371" y="871"/>
                  </a:lnTo>
                  <a:lnTo>
                    <a:pt x="355" y="842"/>
                  </a:lnTo>
                  <a:lnTo>
                    <a:pt x="344" y="815"/>
                  </a:lnTo>
                  <a:lnTo>
                    <a:pt x="330" y="790"/>
                  </a:lnTo>
                  <a:lnTo>
                    <a:pt x="319" y="771"/>
                  </a:lnTo>
                  <a:lnTo>
                    <a:pt x="307" y="754"/>
                  </a:lnTo>
                  <a:lnTo>
                    <a:pt x="284" y="725"/>
                  </a:lnTo>
                  <a:lnTo>
                    <a:pt x="261" y="704"/>
                  </a:lnTo>
                  <a:lnTo>
                    <a:pt x="236" y="691"/>
                  </a:lnTo>
                  <a:lnTo>
                    <a:pt x="211" y="685"/>
                  </a:lnTo>
                  <a:lnTo>
                    <a:pt x="229" y="669"/>
                  </a:lnTo>
                  <a:lnTo>
                    <a:pt x="246" y="656"/>
                  </a:lnTo>
                  <a:lnTo>
                    <a:pt x="261" y="645"/>
                  </a:lnTo>
                  <a:lnTo>
                    <a:pt x="277" y="637"/>
                  </a:lnTo>
                  <a:lnTo>
                    <a:pt x="292" y="629"/>
                  </a:lnTo>
                  <a:lnTo>
                    <a:pt x="305" y="623"/>
                  </a:lnTo>
                  <a:lnTo>
                    <a:pt x="321" y="621"/>
                  </a:lnTo>
                  <a:lnTo>
                    <a:pt x="332" y="620"/>
                  </a:lnTo>
                  <a:lnTo>
                    <a:pt x="352" y="623"/>
                  </a:lnTo>
                  <a:lnTo>
                    <a:pt x="369" y="633"/>
                  </a:lnTo>
                  <a:lnTo>
                    <a:pt x="388" y="648"/>
                  </a:lnTo>
                  <a:lnTo>
                    <a:pt x="407" y="669"/>
                  </a:lnTo>
                  <a:lnTo>
                    <a:pt x="426" y="696"/>
                  </a:lnTo>
                  <a:lnTo>
                    <a:pt x="446" y="729"/>
                  </a:lnTo>
                  <a:lnTo>
                    <a:pt x="467" y="769"/>
                  </a:lnTo>
                  <a:lnTo>
                    <a:pt x="488" y="813"/>
                  </a:lnTo>
                  <a:lnTo>
                    <a:pt x="519" y="882"/>
                  </a:lnTo>
                  <a:lnTo>
                    <a:pt x="576" y="783"/>
                  </a:lnTo>
                  <a:lnTo>
                    <a:pt x="640" y="685"/>
                  </a:lnTo>
                  <a:lnTo>
                    <a:pt x="707" y="591"/>
                  </a:lnTo>
                  <a:lnTo>
                    <a:pt x="778" y="501"/>
                  </a:lnTo>
                  <a:lnTo>
                    <a:pt x="855" y="410"/>
                  </a:lnTo>
                  <a:lnTo>
                    <a:pt x="935" y="324"/>
                  </a:lnTo>
                  <a:lnTo>
                    <a:pt x="1020" y="242"/>
                  </a:lnTo>
                  <a:lnTo>
                    <a:pt x="1110" y="161"/>
                  </a:lnTo>
                  <a:lnTo>
                    <a:pt x="83" y="161"/>
                  </a:lnTo>
                  <a:close/>
                  <a:moveTo>
                    <a:pt x="1337" y="0"/>
                  </a:moveTo>
                  <a:lnTo>
                    <a:pt x="1360" y="46"/>
                  </a:lnTo>
                  <a:lnTo>
                    <a:pt x="1316" y="79"/>
                  </a:lnTo>
                  <a:lnTo>
                    <a:pt x="1264" y="119"/>
                  </a:lnTo>
                  <a:lnTo>
                    <a:pt x="1264" y="1360"/>
                  </a:lnTo>
                  <a:lnTo>
                    <a:pt x="0" y="1360"/>
                  </a:lnTo>
                  <a:lnTo>
                    <a:pt x="0" y="77"/>
                  </a:lnTo>
                  <a:lnTo>
                    <a:pt x="1222" y="77"/>
                  </a:lnTo>
                  <a:lnTo>
                    <a:pt x="1281" y="35"/>
                  </a:lnTo>
                  <a:lnTo>
                    <a:pt x="1337" y="0"/>
                  </a:lnTo>
                  <a:close/>
                </a:path>
              </a:pathLst>
            </a:custGeom>
            <a:solidFill>
              <a:srgbClr val="527C57"/>
            </a:solidFill>
            <a:ln>
              <a:solidFill>
                <a:srgbClr val="527C57"/>
              </a:solidFill>
            </a:ln>
            <a:extLst/>
          </p:spPr>
          <p:txBody>
            <a:bodyPr lIns="68580" tIns="34290" rIns="68580" bIns="34290" anchor="ct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p>
          </p:txBody>
        </p:sp>
      </p:grpSp>
      <p:pic>
        <p:nvPicPr>
          <p:cNvPr id="20" name="图片 19" descr="7eea83ce975fdc61e4df2800270a5f10"/>
          <p:cNvPicPr>
            <a:picLocks noChangeAspect="1"/>
          </p:cNvPicPr>
          <p:nvPr/>
        </p:nvPicPr>
        <p:blipFill>
          <a:blip r:embed="rId4" cstate="screen">
            <a:extLst>
              <a:ext uri="{28A0092B-C50C-407E-A947-70E740481C1C}">
                <a14:useLocalDpi xmlns:a14="http://schemas.microsoft.com/office/drawing/2010/main"/>
              </a:ext>
            </a:extLst>
          </a:blip>
          <a:srcRect l="14043" t="10521" r="15648" b="28135"/>
          <a:stretch>
            <a:fillRect/>
          </a:stretch>
        </p:blipFill>
        <p:spPr>
          <a:xfrm>
            <a:off x="422679" y="1800543"/>
            <a:ext cx="4653280" cy="4351655"/>
          </a:xfrm>
          <a:prstGeom prst="rect">
            <a:avLst/>
          </a:prstGeom>
        </p:spPr>
      </p:pic>
      <p:grpSp>
        <p:nvGrpSpPr>
          <p:cNvPr id="34" name="组合 33"/>
          <p:cNvGrpSpPr/>
          <p:nvPr/>
        </p:nvGrpSpPr>
        <p:grpSpPr>
          <a:xfrm>
            <a:off x="689955" y="940118"/>
            <a:ext cx="4590877" cy="1075690"/>
            <a:chOff x="8394" y="1488"/>
            <a:chExt cx="5884" cy="1694"/>
          </a:xfrm>
        </p:grpSpPr>
        <p:sp>
          <p:nvSpPr>
            <p:cNvPr id="35" name="TextBox 28"/>
            <p:cNvSpPr txBox="1"/>
            <p:nvPr/>
          </p:nvSpPr>
          <p:spPr>
            <a:xfrm>
              <a:off x="8394" y="1488"/>
              <a:ext cx="5762" cy="1031"/>
            </a:xfrm>
            <a:prstGeom prst="rect">
              <a:avLst/>
            </a:prstGeom>
            <a:noFill/>
          </p:spPr>
          <p:txBody>
            <a:bodyPr wrap="square" lIns="91440" tIns="45720" rIns="91440" bIns="45720" rtlCol="0">
              <a:spAutoFit/>
            </a:bodyPr>
            <a:lstStyle/>
            <a:p>
              <a:pPr>
                <a:lnSpc>
                  <a:spcPct val="150000"/>
                </a:lnSpc>
              </a:pPr>
              <a:r>
                <a:rPr lang="zh-CN" altLang="en-US" sz="2660" b="1" dirty="0">
                  <a:solidFill>
                    <a:srgbClr val="527C57"/>
                  </a:solidFill>
                  <a:latin typeface="字体管家胖丫儿" panose="00020600040101010101" charset="-122"/>
                  <a:ea typeface="字体管家胖丫儿" panose="00020600040101010101" charset="-122"/>
                  <a:sym typeface="+mn-ea"/>
                </a:rPr>
                <a:t>实施成本和</a:t>
              </a:r>
              <a:r>
                <a:rPr lang="zh-CN" altLang="en-US" sz="2660" b="1" dirty="0" smtClean="0">
                  <a:solidFill>
                    <a:srgbClr val="527C57"/>
                  </a:solidFill>
                  <a:latin typeface="字体管家胖丫儿" panose="00020600040101010101" charset="-122"/>
                  <a:ea typeface="字体管家胖丫儿" panose="00020600040101010101" charset="-122"/>
                  <a:sym typeface="+mn-ea"/>
                </a:rPr>
                <a:t>可行性</a:t>
              </a:r>
            </a:p>
          </p:txBody>
        </p:sp>
        <p:sp>
          <p:nvSpPr>
            <p:cNvPr id="36" name="文本框 35"/>
            <p:cNvSpPr txBox="1"/>
            <p:nvPr/>
          </p:nvSpPr>
          <p:spPr>
            <a:xfrm>
              <a:off x="8394" y="2358"/>
              <a:ext cx="5884" cy="824"/>
            </a:xfrm>
            <a:prstGeom prst="rect">
              <a:avLst/>
            </a:prstGeom>
            <a:noFill/>
          </p:spPr>
          <p:txBody>
            <a:bodyPr wrap="square" rtlCol="0">
              <a:spAutoFit/>
            </a:bodyPr>
            <a:lstStyle/>
            <a:p>
              <a:r>
                <a:rPr lang="en-US" altLang="zh-CN" sz="1400" dirty="0" smtClean="0">
                  <a:solidFill>
                    <a:srgbClr val="527C57"/>
                  </a:solidFill>
                  <a:latin typeface="字体管家胖丫儿" panose="00020600040101010101" charset="-122"/>
                  <a:ea typeface="字体管家胖丫儿" panose="00020600040101010101" charset="-122"/>
                  <a:sym typeface="+mn-ea"/>
                </a:rPr>
                <a:t>Cost of Implementation and Feasibility</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pic>
        <p:nvPicPr>
          <p:cNvPr id="45" name="图片 44" descr="228922c0ef5cf2d9445533006c81a2b5"/>
          <p:cNvPicPr>
            <a:picLocks noChangeAspect="1"/>
          </p:cNvPicPr>
          <p:nvPr/>
        </p:nvPicPr>
        <p:blipFill>
          <a:blip r:embed="rId5"/>
          <a:stretch>
            <a:fillRect/>
          </a:stretch>
        </p:blipFill>
        <p:spPr>
          <a:xfrm>
            <a:off x="217805" y="-53975"/>
            <a:ext cx="12135485" cy="670496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430395" y="2579370"/>
            <a:ext cx="4270375" cy="1920240"/>
            <a:chOff x="7055" y="3596"/>
            <a:chExt cx="6725" cy="3024"/>
          </a:xfrm>
        </p:grpSpPr>
        <p:sp>
          <p:nvSpPr>
            <p:cNvPr id="2" name="文本框 1"/>
            <p:cNvSpPr txBox="1"/>
            <p:nvPr/>
          </p:nvSpPr>
          <p:spPr>
            <a:xfrm>
              <a:off x="7055" y="3596"/>
              <a:ext cx="6435" cy="919"/>
            </a:xfrm>
            <a:prstGeom prst="rect">
              <a:avLst/>
            </a:prstGeom>
            <a:noFill/>
          </p:spPr>
          <p:txBody>
            <a:bodyPr wrap="square" rtlCol="0">
              <a:spAutoFit/>
            </a:bodyPr>
            <a:lstStyle/>
            <a:p>
              <a:r>
                <a:rPr lang="en-US" altLang="zh-CN" sz="3200" b="1" dirty="0">
                  <a:solidFill>
                    <a:srgbClr val="527C57"/>
                  </a:solidFill>
                  <a:latin typeface="字体管家胖丫儿" panose="00020600040101010101" charset="-122"/>
                  <a:ea typeface="字体管家胖丫儿" panose="00020600040101010101" charset="-122"/>
                </a:rPr>
                <a:t>PART </a:t>
              </a:r>
              <a:r>
                <a:rPr lang="en-US" altLang="zh-CN" sz="3200" b="1" dirty="0" smtClean="0">
                  <a:solidFill>
                    <a:srgbClr val="527C57"/>
                  </a:solidFill>
                  <a:latin typeface="字体管家胖丫儿" panose="00020600040101010101" charset="-122"/>
                  <a:ea typeface="字体管家胖丫儿" panose="00020600040101010101" charset="-122"/>
                </a:rPr>
                <a:t>O</a:t>
              </a:r>
              <a:r>
                <a:rPr lang="en-US" altLang="zh-CN" sz="3200" b="1" dirty="0">
                  <a:solidFill>
                    <a:srgbClr val="527C57"/>
                  </a:solidFill>
                  <a:latin typeface="字体管家胖丫儿" panose="00020600040101010101" charset="-122"/>
                  <a:ea typeface="字体管家胖丫儿" panose="00020600040101010101" charset="-122"/>
                </a:rPr>
                <a:t>4</a:t>
              </a:r>
            </a:p>
          </p:txBody>
        </p:sp>
        <p:sp>
          <p:nvSpPr>
            <p:cNvPr id="3" name="文本框 2"/>
            <p:cNvSpPr txBox="1"/>
            <p:nvPr/>
          </p:nvSpPr>
          <p:spPr>
            <a:xfrm>
              <a:off x="7055" y="4536"/>
              <a:ext cx="6725" cy="2084"/>
            </a:xfrm>
            <a:prstGeom prst="rect">
              <a:avLst/>
            </a:prstGeom>
            <a:noFill/>
          </p:spPr>
          <p:txBody>
            <a:bodyPr wrap="square" rtlCol="0">
              <a:spAutoFit/>
            </a:bodyPr>
            <a:lstStyle/>
            <a:p>
              <a:r>
                <a:rPr lang="zh-CN" altLang="en-US" sz="8000" b="1" dirty="0" smtClean="0">
                  <a:solidFill>
                    <a:schemeClr val="tx1">
                      <a:lumMod val="75000"/>
                      <a:lumOff val="25000"/>
                    </a:schemeClr>
                  </a:solidFill>
                  <a:latin typeface="字体管家胖丫儿" panose="00020600040101010101" charset="-122"/>
                  <a:ea typeface="字体管家胖丫儿" panose="00020600040101010101" charset="-122"/>
                </a:rPr>
                <a:t>产品展示</a:t>
              </a:r>
              <a:endParaRPr lang="zh-CN" altLang="zh-CN" sz="8000" b="1" dirty="0">
                <a:solidFill>
                  <a:schemeClr val="tx1">
                    <a:lumMod val="75000"/>
                    <a:lumOff val="25000"/>
                  </a:schemeClr>
                </a:solidFill>
                <a:latin typeface="字体管家胖丫儿" panose="00020600040101010101" charset="-122"/>
                <a:ea typeface="字体管家胖丫儿" panose="00020600040101010101" charset="-122"/>
              </a:endParaRPr>
            </a:p>
          </p:txBody>
        </p:sp>
      </p:grpSp>
      <p:pic>
        <p:nvPicPr>
          <p:cNvPr id="9" name="图片 8" descr="c5af74cf19b58d56975d452300c0e575"/>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a:xfrm>
            <a:off x="2891790" y="2199640"/>
            <a:ext cx="1278255" cy="2872740"/>
          </a:xfrm>
          <a:prstGeom prst="rect">
            <a:avLst/>
          </a:prstGeom>
        </p:spPr>
      </p:pic>
      <p:pic>
        <p:nvPicPr>
          <p:cNvPr id="10" name="图片 9" descr="228922c0ef5cf2d9445533006c81a2b5"/>
          <p:cNvPicPr>
            <a:picLocks noChangeAspect="1"/>
          </p:cNvPicPr>
          <p:nvPr/>
        </p:nvPicPr>
        <p:blipFill>
          <a:blip r:embed="rId5"/>
          <a:stretch>
            <a:fillRect/>
          </a:stretch>
        </p:blipFill>
        <p:spPr>
          <a:xfrm>
            <a:off x="217805" y="-53975"/>
            <a:ext cx="12135485" cy="6704965"/>
          </a:xfrm>
          <a:prstGeom prst="rect">
            <a:avLst/>
          </a:prstGeom>
        </p:spPr>
      </p:pic>
    </p:spTree>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7150"/>
            <a:ext cx="12455549" cy="6865149"/>
          </a:xfrm>
          <a:prstGeom prst="rect">
            <a:avLst/>
          </a:prstGeom>
        </p:spPr>
      </p:pic>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6935"/>
            <a:ext cx="12455548" cy="6865148"/>
          </a:xfrm>
          <a:prstGeom prst="rect">
            <a:avLst/>
          </a:prstGeom>
        </p:spPr>
      </p:pic>
      <p:grpSp>
        <p:nvGrpSpPr>
          <p:cNvPr id="37" name="组合 36"/>
          <p:cNvGrpSpPr/>
          <p:nvPr/>
        </p:nvGrpSpPr>
        <p:grpSpPr>
          <a:xfrm>
            <a:off x="689956" y="940118"/>
            <a:ext cx="3736340" cy="860425"/>
            <a:chOff x="8394" y="1488"/>
            <a:chExt cx="5884" cy="1355"/>
          </a:xfrm>
        </p:grpSpPr>
        <p:sp>
          <p:nvSpPr>
            <p:cNvPr id="38" name="TextBox 28"/>
            <p:cNvSpPr txBox="1"/>
            <p:nvPr/>
          </p:nvSpPr>
          <p:spPr>
            <a:xfrm>
              <a:off x="8394" y="1488"/>
              <a:ext cx="5762" cy="1031"/>
            </a:xfrm>
            <a:prstGeom prst="rect">
              <a:avLst/>
            </a:prstGeom>
            <a:noFill/>
          </p:spPr>
          <p:txBody>
            <a:bodyPr wrap="square" lIns="91440" tIns="45720" rIns="91440" bIns="45720" rtlCol="0">
              <a:spAutoFit/>
            </a:bodyPr>
            <a:lstStyle/>
            <a:p>
              <a:pPr>
                <a:lnSpc>
                  <a:spcPct val="150000"/>
                </a:lnSpc>
              </a:pPr>
              <a:r>
                <a:rPr lang="zh-CN" altLang="en-US" sz="2660" b="1" dirty="0" smtClean="0">
                  <a:solidFill>
                    <a:schemeClr val="bg1"/>
                  </a:solidFill>
                  <a:latin typeface="字体管家胖丫儿" panose="00020600040101010101" charset="-122"/>
                  <a:ea typeface="字体管家胖丫儿" panose="00020600040101010101" charset="-122"/>
                  <a:sym typeface="+mn-ea"/>
                </a:rPr>
                <a:t>产品展示</a:t>
              </a:r>
              <a:endParaRPr lang="zh-CN" altLang="en-US" sz="2660" b="1" dirty="0">
                <a:solidFill>
                  <a:schemeClr val="bg1"/>
                </a:solidFill>
                <a:latin typeface="字体管家胖丫儿" panose="00020600040101010101" charset="-122"/>
                <a:ea typeface="字体管家胖丫儿" panose="00020600040101010101" charset="-122"/>
                <a:sym typeface="+mn-ea"/>
              </a:endParaRPr>
            </a:p>
          </p:txBody>
        </p:sp>
        <p:sp>
          <p:nvSpPr>
            <p:cNvPr id="39" name="文本框 38"/>
            <p:cNvSpPr txBox="1"/>
            <p:nvPr/>
          </p:nvSpPr>
          <p:spPr>
            <a:xfrm>
              <a:off x="8394" y="2358"/>
              <a:ext cx="5884" cy="485"/>
            </a:xfrm>
            <a:prstGeom prst="rect">
              <a:avLst/>
            </a:prstGeom>
            <a:noFill/>
          </p:spPr>
          <p:txBody>
            <a:bodyPr wrap="square" rtlCol="0">
              <a:spAutoFit/>
            </a:bodyPr>
            <a:lstStyle/>
            <a:p>
              <a:r>
                <a:rPr lang="en-US" altLang="zh-CN" sz="1400" dirty="0" smtClean="0">
                  <a:solidFill>
                    <a:schemeClr val="bg1"/>
                  </a:solidFill>
                  <a:latin typeface="字体管家胖丫儿" panose="00020600040101010101" charset="-122"/>
                  <a:ea typeface="字体管家胖丫儿" panose="00020600040101010101" charset="-122"/>
                  <a:sym typeface="+mn-ea"/>
                </a:rPr>
                <a:t>Product </a:t>
              </a:r>
              <a:r>
                <a:rPr lang="en-US" altLang="zh-CN" sz="1400" dirty="0">
                  <a:solidFill>
                    <a:schemeClr val="bg1"/>
                  </a:solidFill>
                  <a:latin typeface="字体管家胖丫儿" panose="00020600040101010101" charset="-122"/>
                  <a:ea typeface="字体管家胖丫儿" panose="00020600040101010101" charset="-122"/>
                  <a:sym typeface="+mn-ea"/>
                </a:rPr>
                <a:t>D</a:t>
              </a:r>
              <a:r>
                <a:rPr lang="en-US" altLang="zh-CN" sz="1400" dirty="0" smtClean="0">
                  <a:solidFill>
                    <a:schemeClr val="bg1"/>
                  </a:solidFill>
                  <a:latin typeface="字体管家胖丫儿" panose="00020600040101010101" charset="-122"/>
                  <a:ea typeface="字体管家胖丫儿" panose="00020600040101010101" charset="-122"/>
                  <a:sym typeface="+mn-ea"/>
                </a:rPr>
                <a:t>isplay</a:t>
              </a:r>
              <a:endParaRPr lang="zh-CN" altLang="en-US" sz="1400" dirty="0">
                <a:solidFill>
                  <a:schemeClr val="bg1"/>
                </a:solidFill>
                <a:latin typeface="字体管家胖丫儿" panose="00020600040101010101" charset="-122"/>
                <a:ea typeface="字体管家胖丫儿" panose="00020600040101010101" charset="-122"/>
                <a:sym typeface="+mn-ea"/>
              </a:endParaRPr>
            </a:p>
          </p:txBody>
        </p:sp>
      </p:grpSp>
      <p:sp>
        <p:nvSpPr>
          <p:cNvPr id="2" name="文本框 1"/>
          <p:cNvSpPr txBox="1"/>
          <p:nvPr/>
        </p:nvSpPr>
        <p:spPr>
          <a:xfrm>
            <a:off x="3369924" y="5537771"/>
            <a:ext cx="5558319" cy="400110"/>
          </a:xfrm>
          <a:prstGeom prst="rect">
            <a:avLst/>
          </a:prstGeom>
          <a:noFill/>
        </p:spPr>
        <p:txBody>
          <a:bodyPr wrap="square" rtlCol="0">
            <a:spAutoFit/>
          </a:bodyPr>
          <a:lstStyle/>
          <a:p>
            <a:pPr algn="ctr"/>
            <a:r>
              <a:rPr lang="zh-CN" altLang="en-US" sz="2000" dirty="0">
                <a:solidFill>
                  <a:schemeClr val="bg1"/>
                </a:solidFill>
                <a:latin typeface="华文仿宋" panose="02010600040101010101" pitchFamily="2" charset="-122"/>
                <a:ea typeface="华文仿宋" panose="02010600040101010101" pitchFamily="2" charset="-122"/>
              </a:rPr>
              <a:t>可添加多个花盆多种植物</a:t>
            </a:r>
          </a:p>
        </p:txBody>
      </p:sp>
      <p:sp>
        <p:nvSpPr>
          <p:cNvPr id="9" name="文本框 8"/>
          <p:cNvSpPr txBox="1"/>
          <p:nvPr/>
        </p:nvSpPr>
        <p:spPr>
          <a:xfrm>
            <a:off x="3369923" y="5537771"/>
            <a:ext cx="5558319" cy="400110"/>
          </a:xfrm>
          <a:prstGeom prst="rect">
            <a:avLst/>
          </a:prstGeom>
          <a:noFill/>
        </p:spPr>
        <p:txBody>
          <a:bodyPr wrap="square" rtlCol="0">
            <a:spAutoFit/>
          </a:bodyPr>
          <a:lstStyle/>
          <a:p>
            <a:pPr algn="ctr"/>
            <a:r>
              <a:rPr lang="zh-CN" altLang="en-US" sz="2000" dirty="0">
                <a:solidFill>
                  <a:schemeClr val="bg1"/>
                </a:solidFill>
                <a:latin typeface="华文仿宋" panose="02010600040101010101" pitchFamily="2" charset="-122"/>
                <a:ea typeface="华文仿宋" panose="02010600040101010101" pitchFamily="2" charset="-122"/>
              </a:rPr>
              <a:t>世界时间随真实时间变化</a:t>
            </a:r>
          </a:p>
        </p:txBody>
      </p:sp>
    </p:spTree>
    <p:extLst>
      <p:ext uri="{BB962C8B-B14F-4D97-AF65-F5344CB8AC3E}">
        <p14:creationId xmlns:p14="http://schemas.microsoft.com/office/powerpoint/2010/main" val="25393955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xit" presetSubtype="0" fill="hold" grpId="0" nodeType="withEffect">
                                  <p:stCondLst>
                                    <p:cond delay="0"/>
                                  </p:stCondLst>
                                  <p:childTnLst>
                                    <p:animEffect transition="out" filter="fade">
                                      <p:cBhvr>
                                        <p:cTn id="9" dur="500"/>
                                        <p:tgtEl>
                                          <p:spTgt spid="2"/>
                                        </p:tgtEl>
                                      </p:cBhvr>
                                    </p:animEffect>
                                    <p:set>
                                      <p:cBhvr>
                                        <p:cTn id="10" dur="1" fill="hold">
                                          <p:stCondLst>
                                            <p:cond delay="499"/>
                                          </p:stCondLst>
                                        </p:cTn>
                                        <p:tgtEl>
                                          <p:spTgt spid="2"/>
                                        </p:tgtEl>
                                        <p:attrNameLst>
                                          <p:attrName>style.visibility</p:attrName>
                                        </p:attrNameLst>
                                      </p:cBhvr>
                                      <p:to>
                                        <p:strVal val="hidden"/>
                                      </p:to>
                                    </p:se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430395" y="2579370"/>
            <a:ext cx="4270375" cy="1920240"/>
            <a:chOff x="7055" y="3596"/>
            <a:chExt cx="6725" cy="3024"/>
          </a:xfrm>
        </p:grpSpPr>
        <p:sp>
          <p:nvSpPr>
            <p:cNvPr id="2" name="文本框 1"/>
            <p:cNvSpPr txBox="1"/>
            <p:nvPr/>
          </p:nvSpPr>
          <p:spPr>
            <a:xfrm>
              <a:off x="7055" y="3596"/>
              <a:ext cx="6435" cy="919"/>
            </a:xfrm>
            <a:prstGeom prst="rect">
              <a:avLst/>
            </a:prstGeom>
            <a:noFill/>
          </p:spPr>
          <p:txBody>
            <a:bodyPr wrap="square" rtlCol="0">
              <a:spAutoFit/>
            </a:bodyPr>
            <a:lstStyle/>
            <a:p>
              <a:r>
                <a:rPr lang="en-US" altLang="zh-CN" sz="3200" b="1" dirty="0">
                  <a:solidFill>
                    <a:srgbClr val="527C57"/>
                  </a:solidFill>
                  <a:latin typeface="字体管家胖丫儿" panose="00020600040101010101" charset="-122"/>
                  <a:ea typeface="字体管家胖丫儿" panose="00020600040101010101" charset="-122"/>
                </a:rPr>
                <a:t>PART </a:t>
              </a:r>
              <a:r>
                <a:rPr lang="en-US" altLang="zh-CN" sz="3200" b="1" dirty="0" smtClean="0">
                  <a:solidFill>
                    <a:srgbClr val="527C57"/>
                  </a:solidFill>
                  <a:latin typeface="字体管家胖丫儿" panose="00020600040101010101" charset="-122"/>
                  <a:ea typeface="字体管家胖丫儿" panose="00020600040101010101" charset="-122"/>
                </a:rPr>
                <a:t>O</a:t>
              </a:r>
              <a:r>
                <a:rPr lang="en-US" altLang="zh-CN" sz="3200" b="1" dirty="0">
                  <a:solidFill>
                    <a:srgbClr val="527C57"/>
                  </a:solidFill>
                  <a:latin typeface="字体管家胖丫儿" panose="00020600040101010101" charset="-122"/>
                  <a:ea typeface="字体管家胖丫儿" panose="00020600040101010101" charset="-122"/>
                </a:rPr>
                <a:t>5</a:t>
              </a:r>
            </a:p>
          </p:txBody>
        </p:sp>
        <p:sp>
          <p:nvSpPr>
            <p:cNvPr id="3" name="文本框 2"/>
            <p:cNvSpPr txBox="1"/>
            <p:nvPr/>
          </p:nvSpPr>
          <p:spPr>
            <a:xfrm>
              <a:off x="7055" y="4536"/>
              <a:ext cx="6725" cy="2084"/>
            </a:xfrm>
            <a:prstGeom prst="rect">
              <a:avLst/>
            </a:prstGeom>
            <a:noFill/>
          </p:spPr>
          <p:txBody>
            <a:bodyPr wrap="square" rtlCol="0">
              <a:spAutoFit/>
            </a:bodyPr>
            <a:lstStyle/>
            <a:p>
              <a:r>
                <a:rPr lang="zh-CN" altLang="en-US" sz="8000" b="1" dirty="0" smtClean="0">
                  <a:solidFill>
                    <a:schemeClr val="tx1">
                      <a:lumMod val="75000"/>
                      <a:lumOff val="25000"/>
                    </a:schemeClr>
                  </a:solidFill>
                  <a:latin typeface="字体管家胖丫儿" panose="00020600040101010101" charset="-122"/>
                  <a:ea typeface="字体管家胖丫儿" panose="00020600040101010101" charset="-122"/>
                </a:rPr>
                <a:t>未来展望</a:t>
              </a:r>
              <a:endParaRPr lang="zh-CN" altLang="zh-CN" sz="8000" b="1" dirty="0">
                <a:solidFill>
                  <a:schemeClr val="tx1">
                    <a:lumMod val="75000"/>
                    <a:lumOff val="25000"/>
                  </a:schemeClr>
                </a:solidFill>
                <a:latin typeface="字体管家胖丫儿" panose="00020600040101010101" charset="-122"/>
                <a:ea typeface="字体管家胖丫儿" panose="00020600040101010101" charset="-122"/>
              </a:endParaRPr>
            </a:p>
          </p:txBody>
        </p:sp>
      </p:grpSp>
      <p:pic>
        <p:nvPicPr>
          <p:cNvPr id="10" name="图片 9" descr="c5af74cf19b58d56975d452300c0e575"/>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a:xfrm>
            <a:off x="2863388" y="2548235"/>
            <a:ext cx="1617172" cy="2406574"/>
          </a:xfrm>
          <a:prstGeom prst="rect">
            <a:avLst/>
          </a:prstGeom>
        </p:spPr>
      </p:pic>
      <p:pic>
        <p:nvPicPr>
          <p:cNvPr id="15" name="图片 14" descr="228922c0ef5cf2d9445533006c81a2b5"/>
          <p:cNvPicPr>
            <a:picLocks noChangeAspect="1"/>
          </p:cNvPicPr>
          <p:nvPr/>
        </p:nvPicPr>
        <p:blipFill>
          <a:blip r:embed="rId5"/>
          <a:stretch>
            <a:fillRect/>
          </a:stretch>
        </p:blipFill>
        <p:spPr>
          <a:xfrm>
            <a:off x="217805" y="-53975"/>
            <a:ext cx="12135485" cy="6704965"/>
          </a:xfrm>
          <a:prstGeom prst="rect">
            <a:avLst/>
          </a:prstGeom>
        </p:spPr>
      </p:pic>
    </p:spTree>
    <p:extLst>
      <p:ext uri="{BB962C8B-B14F-4D97-AF65-F5344CB8AC3E}">
        <p14:creationId xmlns:p14="http://schemas.microsoft.com/office/powerpoint/2010/main" val="31102108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228922c0ef5cf2d9445533006c81a2b5"/>
          <p:cNvPicPr>
            <a:picLocks noChangeAspect="1"/>
          </p:cNvPicPr>
          <p:nvPr/>
        </p:nvPicPr>
        <p:blipFill>
          <a:blip r:embed="rId4"/>
          <a:stretch>
            <a:fillRect/>
          </a:stretch>
        </p:blipFill>
        <p:spPr>
          <a:xfrm>
            <a:off x="217805" y="-53975"/>
            <a:ext cx="12135485" cy="6704965"/>
          </a:xfrm>
          <a:prstGeom prst="rect">
            <a:avLst/>
          </a:prstGeom>
        </p:spPr>
      </p:pic>
      <p:grpSp>
        <p:nvGrpSpPr>
          <p:cNvPr id="25" name="组合 24"/>
          <p:cNvGrpSpPr/>
          <p:nvPr/>
        </p:nvGrpSpPr>
        <p:grpSpPr>
          <a:xfrm>
            <a:off x="6435901" y="1453394"/>
            <a:ext cx="5187950" cy="819785"/>
            <a:chOff x="4090" y="2959"/>
            <a:chExt cx="8170" cy="1291"/>
          </a:xfrm>
        </p:grpSpPr>
        <p:grpSp>
          <p:nvGrpSpPr>
            <p:cNvPr id="11" name="组合 10"/>
            <p:cNvGrpSpPr/>
            <p:nvPr/>
          </p:nvGrpSpPr>
          <p:grpSpPr>
            <a:xfrm>
              <a:off x="4090" y="2959"/>
              <a:ext cx="1445" cy="1291"/>
              <a:chOff x="4059" y="2959"/>
              <a:chExt cx="1445" cy="1291"/>
            </a:xfrm>
          </p:grpSpPr>
          <p:pic>
            <p:nvPicPr>
              <p:cNvPr id="5" name="图片 4" descr="7bab18130552dfabfe5c9bc065c449bd"/>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a:off x="4059" y="2959"/>
                <a:ext cx="1445" cy="1291"/>
              </a:xfrm>
              <a:prstGeom prst="rect">
                <a:avLst/>
              </a:prstGeom>
            </p:spPr>
          </p:pic>
          <p:sp>
            <p:nvSpPr>
              <p:cNvPr id="10" name="文本框 9"/>
              <p:cNvSpPr txBox="1"/>
              <p:nvPr/>
            </p:nvSpPr>
            <p:spPr>
              <a:xfrm>
                <a:off x="4302" y="3315"/>
                <a:ext cx="969" cy="822"/>
              </a:xfrm>
              <a:prstGeom prst="rect">
                <a:avLst/>
              </a:prstGeom>
              <a:noFill/>
            </p:spPr>
            <p:txBody>
              <a:bodyPr wrap="square" rtlCol="0">
                <a:spAutoFit/>
              </a:bodyPr>
              <a:lstStyle/>
              <a:p>
                <a:r>
                  <a:rPr lang="en-US" altLang="zh-CN" sz="2800" b="1" dirty="0">
                    <a:solidFill>
                      <a:schemeClr val="tx1">
                        <a:lumMod val="75000"/>
                        <a:lumOff val="25000"/>
                      </a:schemeClr>
                    </a:solidFill>
                    <a:latin typeface="字体管家胖丫儿" panose="00020600040101010101" charset="-122"/>
                    <a:ea typeface="字体管家胖丫儿" panose="00020600040101010101" charset="-122"/>
                  </a:rPr>
                  <a:t>01</a:t>
                </a:r>
              </a:p>
            </p:txBody>
          </p:sp>
        </p:grpSp>
        <p:sp>
          <p:nvSpPr>
            <p:cNvPr id="21" name="文本框 20"/>
            <p:cNvSpPr txBox="1"/>
            <p:nvPr/>
          </p:nvSpPr>
          <p:spPr>
            <a:xfrm>
              <a:off x="5535" y="3229"/>
              <a:ext cx="6725" cy="822"/>
            </a:xfrm>
            <a:prstGeom prst="rect">
              <a:avLst/>
            </a:prstGeom>
            <a:noFill/>
          </p:spPr>
          <p:txBody>
            <a:bodyPr wrap="square" rtlCol="0">
              <a:spAutoFit/>
            </a:bodyPr>
            <a:lstStyle/>
            <a:p>
              <a:r>
                <a:rPr lang="zh-CN" altLang="en-US" sz="2800" dirty="0" smtClean="0">
                  <a:solidFill>
                    <a:schemeClr val="tx1">
                      <a:lumMod val="75000"/>
                      <a:lumOff val="25000"/>
                    </a:schemeClr>
                  </a:solidFill>
                  <a:latin typeface="华文仿宋" panose="02010600040101010101" pitchFamily="2" charset="-122"/>
                  <a:ea typeface="华文仿宋" panose="02010600040101010101" pitchFamily="2" charset="-122"/>
                </a:rPr>
                <a:t>成员分工</a:t>
              </a:r>
              <a:endParaRPr lang="zh-CN" altLang="zh-CN" sz="2800" dirty="0">
                <a:solidFill>
                  <a:schemeClr val="tx1">
                    <a:lumMod val="75000"/>
                    <a:lumOff val="25000"/>
                  </a:schemeClr>
                </a:solidFill>
                <a:latin typeface="华文仿宋" panose="02010600040101010101" pitchFamily="2" charset="-122"/>
                <a:ea typeface="华文仿宋" panose="02010600040101010101" pitchFamily="2" charset="-122"/>
              </a:endParaRPr>
            </a:p>
          </p:txBody>
        </p:sp>
      </p:grpSp>
      <p:grpSp>
        <p:nvGrpSpPr>
          <p:cNvPr id="26" name="组合 25"/>
          <p:cNvGrpSpPr/>
          <p:nvPr/>
        </p:nvGrpSpPr>
        <p:grpSpPr>
          <a:xfrm>
            <a:off x="6435901" y="2274449"/>
            <a:ext cx="5187950" cy="819785"/>
            <a:chOff x="4090" y="4252"/>
            <a:chExt cx="8170" cy="1291"/>
          </a:xfrm>
        </p:grpSpPr>
        <p:grpSp>
          <p:nvGrpSpPr>
            <p:cNvPr id="15" name="组合 14"/>
            <p:cNvGrpSpPr/>
            <p:nvPr/>
          </p:nvGrpSpPr>
          <p:grpSpPr>
            <a:xfrm>
              <a:off x="4090" y="4252"/>
              <a:ext cx="1445" cy="1291"/>
              <a:chOff x="4059" y="2959"/>
              <a:chExt cx="1445" cy="1291"/>
            </a:xfrm>
          </p:grpSpPr>
          <p:pic>
            <p:nvPicPr>
              <p:cNvPr id="16" name="图片 15" descr="7bab18130552dfabfe5c9bc065c449bd"/>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a:off x="4059" y="2959"/>
                <a:ext cx="1445" cy="1291"/>
              </a:xfrm>
              <a:prstGeom prst="rect">
                <a:avLst/>
              </a:prstGeom>
            </p:spPr>
          </p:pic>
          <p:sp>
            <p:nvSpPr>
              <p:cNvPr id="17" name="文本框 16"/>
              <p:cNvSpPr txBox="1"/>
              <p:nvPr/>
            </p:nvSpPr>
            <p:spPr>
              <a:xfrm>
                <a:off x="4263" y="3315"/>
                <a:ext cx="1176" cy="822"/>
              </a:xfrm>
              <a:prstGeom prst="rect">
                <a:avLst/>
              </a:prstGeom>
              <a:noFill/>
            </p:spPr>
            <p:txBody>
              <a:bodyPr wrap="square" rtlCol="0">
                <a:spAutoFit/>
              </a:bodyPr>
              <a:lstStyle/>
              <a:p>
                <a:r>
                  <a:rPr lang="en-US" altLang="zh-CN" sz="2800" b="1" dirty="0">
                    <a:solidFill>
                      <a:schemeClr val="tx1">
                        <a:lumMod val="75000"/>
                        <a:lumOff val="25000"/>
                      </a:schemeClr>
                    </a:solidFill>
                    <a:latin typeface="字体管家胖丫儿" panose="00020600040101010101" charset="-122"/>
                    <a:ea typeface="字体管家胖丫儿" panose="00020600040101010101" charset="-122"/>
                  </a:rPr>
                  <a:t>02</a:t>
                </a:r>
              </a:p>
            </p:txBody>
          </p:sp>
        </p:grpSp>
        <p:sp>
          <p:nvSpPr>
            <p:cNvPr id="22" name="文本框 21"/>
            <p:cNvSpPr txBox="1"/>
            <p:nvPr/>
          </p:nvSpPr>
          <p:spPr>
            <a:xfrm>
              <a:off x="5535" y="4534"/>
              <a:ext cx="6725" cy="822"/>
            </a:xfrm>
            <a:prstGeom prst="rect">
              <a:avLst/>
            </a:prstGeom>
            <a:noFill/>
          </p:spPr>
          <p:txBody>
            <a:bodyPr wrap="square" rtlCol="0">
              <a:spAutoFit/>
            </a:bodyPr>
            <a:lstStyle/>
            <a:p>
              <a:r>
                <a:rPr lang="zh-CN" altLang="en-US" sz="2800" dirty="0" smtClean="0">
                  <a:solidFill>
                    <a:schemeClr val="tx1">
                      <a:lumMod val="75000"/>
                      <a:lumOff val="25000"/>
                    </a:schemeClr>
                  </a:solidFill>
                  <a:latin typeface="华文仿宋" panose="02010600040101010101" pitchFamily="2" charset="-122"/>
                  <a:ea typeface="华文仿宋" panose="02010600040101010101" pitchFamily="2" charset="-122"/>
                </a:rPr>
                <a:t>项目介绍</a:t>
              </a:r>
              <a:endParaRPr lang="zh-CN" altLang="zh-CN" sz="2800" dirty="0">
                <a:solidFill>
                  <a:schemeClr val="tx1">
                    <a:lumMod val="75000"/>
                    <a:lumOff val="25000"/>
                  </a:schemeClr>
                </a:solidFill>
                <a:latin typeface="华文仿宋" panose="02010600040101010101" pitchFamily="2" charset="-122"/>
                <a:ea typeface="华文仿宋" panose="02010600040101010101" pitchFamily="2" charset="-122"/>
              </a:endParaRPr>
            </a:p>
          </p:txBody>
        </p:sp>
      </p:grpSp>
      <p:grpSp>
        <p:nvGrpSpPr>
          <p:cNvPr id="27" name="组合 26"/>
          <p:cNvGrpSpPr/>
          <p:nvPr/>
        </p:nvGrpSpPr>
        <p:grpSpPr>
          <a:xfrm>
            <a:off x="6435901" y="3096139"/>
            <a:ext cx="5187950" cy="819785"/>
            <a:chOff x="4090" y="5546"/>
            <a:chExt cx="8170" cy="1291"/>
          </a:xfrm>
        </p:grpSpPr>
        <p:grpSp>
          <p:nvGrpSpPr>
            <p:cNvPr id="18" name="组合 17"/>
            <p:cNvGrpSpPr/>
            <p:nvPr/>
          </p:nvGrpSpPr>
          <p:grpSpPr>
            <a:xfrm>
              <a:off x="4090" y="5546"/>
              <a:ext cx="1445" cy="1291"/>
              <a:chOff x="4059" y="2959"/>
              <a:chExt cx="1445" cy="1291"/>
            </a:xfrm>
          </p:grpSpPr>
          <p:pic>
            <p:nvPicPr>
              <p:cNvPr id="19" name="图片 18" descr="7bab18130552dfabfe5c9bc065c449bd"/>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a:off x="4059" y="2959"/>
                <a:ext cx="1445" cy="1291"/>
              </a:xfrm>
              <a:prstGeom prst="rect">
                <a:avLst/>
              </a:prstGeom>
            </p:spPr>
          </p:pic>
          <p:sp>
            <p:nvSpPr>
              <p:cNvPr id="20" name="文本框 19"/>
              <p:cNvSpPr txBox="1"/>
              <p:nvPr/>
            </p:nvSpPr>
            <p:spPr>
              <a:xfrm>
                <a:off x="4250" y="3315"/>
                <a:ext cx="1185" cy="822"/>
              </a:xfrm>
              <a:prstGeom prst="rect">
                <a:avLst/>
              </a:prstGeom>
              <a:noFill/>
            </p:spPr>
            <p:txBody>
              <a:bodyPr wrap="square" rtlCol="0">
                <a:spAutoFit/>
              </a:bodyPr>
              <a:lstStyle/>
              <a:p>
                <a:r>
                  <a:rPr lang="en-US" altLang="zh-CN" sz="2800" b="1" dirty="0">
                    <a:solidFill>
                      <a:schemeClr val="tx1">
                        <a:lumMod val="75000"/>
                        <a:lumOff val="25000"/>
                      </a:schemeClr>
                    </a:solidFill>
                    <a:latin typeface="字体管家胖丫儿" panose="00020600040101010101" charset="-122"/>
                    <a:ea typeface="字体管家胖丫儿" panose="00020600040101010101" charset="-122"/>
                  </a:rPr>
                  <a:t>03</a:t>
                </a:r>
              </a:p>
            </p:txBody>
          </p:sp>
        </p:grpSp>
        <p:sp>
          <p:nvSpPr>
            <p:cNvPr id="23" name="文本框 22"/>
            <p:cNvSpPr txBox="1"/>
            <p:nvPr/>
          </p:nvSpPr>
          <p:spPr>
            <a:xfrm>
              <a:off x="5535" y="5839"/>
              <a:ext cx="6725" cy="822"/>
            </a:xfrm>
            <a:prstGeom prst="rect">
              <a:avLst/>
            </a:prstGeom>
            <a:noFill/>
          </p:spPr>
          <p:txBody>
            <a:bodyPr wrap="square" rtlCol="0">
              <a:spAutoFit/>
            </a:bodyPr>
            <a:lstStyle/>
            <a:p>
              <a:r>
                <a:rPr lang="zh-CN" altLang="en-US" sz="2800" dirty="0" smtClean="0">
                  <a:solidFill>
                    <a:schemeClr val="tx1">
                      <a:lumMod val="75000"/>
                      <a:lumOff val="25000"/>
                    </a:schemeClr>
                  </a:solidFill>
                  <a:latin typeface="华文仿宋" panose="02010600040101010101" pitchFamily="2" charset="-122"/>
                  <a:ea typeface="华文仿宋" panose="02010600040101010101" pitchFamily="2" charset="-122"/>
                </a:rPr>
                <a:t>市场分析</a:t>
              </a:r>
              <a:endParaRPr lang="zh-CN" altLang="zh-CN" sz="2800" dirty="0">
                <a:solidFill>
                  <a:schemeClr val="tx1">
                    <a:lumMod val="75000"/>
                    <a:lumOff val="25000"/>
                  </a:schemeClr>
                </a:solidFill>
                <a:latin typeface="华文仿宋" panose="02010600040101010101" pitchFamily="2" charset="-122"/>
                <a:ea typeface="华文仿宋" panose="02010600040101010101" pitchFamily="2" charset="-122"/>
              </a:endParaRPr>
            </a:p>
          </p:txBody>
        </p:sp>
      </p:grpSp>
      <p:grpSp>
        <p:nvGrpSpPr>
          <p:cNvPr id="28" name="组合 27"/>
          <p:cNvGrpSpPr/>
          <p:nvPr/>
        </p:nvGrpSpPr>
        <p:grpSpPr>
          <a:xfrm>
            <a:off x="6435901" y="3917829"/>
            <a:ext cx="5187315" cy="819150"/>
            <a:chOff x="4090" y="6840"/>
            <a:chExt cx="8169" cy="1290"/>
          </a:xfrm>
        </p:grpSpPr>
        <p:grpSp>
          <p:nvGrpSpPr>
            <p:cNvPr id="12" name="组合 11"/>
            <p:cNvGrpSpPr/>
            <p:nvPr/>
          </p:nvGrpSpPr>
          <p:grpSpPr>
            <a:xfrm>
              <a:off x="4090" y="6840"/>
              <a:ext cx="1445" cy="1291"/>
              <a:chOff x="4059" y="2959"/>
              <a:chExt cx="1445" cy="1291"/>
            </a:xfrm>
          </p:grpSpPr>
          <p:pic>
            <p:nvPicPr>
              <p:cNvPr id="13" name="图片 12" descr="7bab18130552dfabfe5c9bc065c449bd"/>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a:off x="4059" y="2959"/>
                <a:ext cx="1445" cy="1291"/>
              </a:xfrm>
              <a:prstGeom prst="rect">
                <a:avLst/>
              </a:prstGeom>
            </p:spPr>
          </p:pic>
          <p:sp>
            <p:nvSpPr>
              <p:cNvPr id="14" name="文本框 13"/>
              <p:cNvSpPr txBox="1"/>
              <p:nvPr/>
            </p:nvSpPr>
            <p:spPr>
              <a:xfrm>
                <a:off x="4250" y="3315"/>
                <a:ext cx="1101" cy="822"/>
              </a:xfrm>
              <a:prstGeom prst="rect">
                <a:avLst/>
              </a:prstGeom>
              <a:noFill/>
            </p:spPr>
            <p:txBody>
              <a:bodyPr wrap="square" rtlCol="0">
                <a:spAutoFit/>
              </a:bodyPr>
              <a:lstStyle/>
              <a:p>
                <a:r>
                  <a:rPr lang="en-US" altLang="zh-CN" sz="2800" b="1" dirty="0">
                    <a:solidFill>
                      <a:schemeClr val="tx1">
                        <a:lumMod val="75000"/>
                        <a:lumOff val="25000"/>
                      </a:schemeClr>
                    </a:solidFill>
                    <a:latin typeface="字体管家胖丫儿" panose="00020600040101010101" charset="-122"/>
                    <a:ea typeface="字体管家胖丫儿" panose="00020600040101010101" charset="-122"/>
                  </a:rPr>
                  <a:t>04</a:t>
                </a:r>
              </a:p>
            </p:txBody>
          </p:sp>
        </p:grpSp>
        <p:sp>
          <p:nvSpPr>
            <p:cNvPr id="24" name="文本框 23"/>
            <p:cNvSpPr txBox="1"/>
            <p:nvPr/>
          </p:nvSpPr>
          <p:spPr>
            <a:xfrm>
              <a:off x="5535" y="7144"/>
              <a:ext cx="6725" cy="822"/>
            </a:xfrm>
            <a:prstGeom prst="rect">
              <a:avLst/>
            </a:prstGeom>
            <a:noFill/>
          </p:spPr>
          <p:txBody>
            <a:bodyPr wrap="square" rtlCol="0">
              <a:spAutoFit/>
            </a:bodyPr>
            <a:lstStyle/>
            <a:p>
              <a:r>
                <a:rPr lang="zh-CN" altLang="en-US" sz="2800" dirty="0" smtClean="0">
                  <a:solidFill>
                    <a:schemeClr val="tx1">
                      <a:lumMod val="75000"/>
                      <a:lumOff val="25000"/>
                    </a:schemeClr>
                  </a:solidFill>
                  <a:latin typeface="华文仿宋" panose="02010600040101010101" pitchFamily="2" charset="-122"/>
                  <a:ea typeface="华文仿宋" panose="02010600040101010101" pitchFamily="2" charset="-122"/>
                </a:rPr>
                <a:t>产品展示</a:t>
              </a:r>
              <a:endParaRPr lang="zh-CN" altLang="zh-CN" sz="2800" dirty="0">
                <a:solidFill>
                  <a:schemeClr val="tx1">
                    <a:lumMod val="75000"/>
                    <a:lumOff val="25000"/>
                  </a:schemeClr>
                </a:solidFill>
                <a:latin typeface="华文仿宋" panose="02010600040101010101" pitchFamily="2" charset="-122"/>
                <a:ea typeface="华文仿宋" panose="02010600040101010101" pitchFamily="2" charset="-122"/>
              </a:endParaRPr>
            </a:p>
          </p:txBody>
        </p:sp>
      </p:grpSp>
      <p:grpSp>
        <p:nvGrpSpPr>
          <p:cNvPr id="31" name="组合 30"/>
          <p:cNvGrpSpPr/>
          <p:nvPr/>
        </p:nvGrpSpPr>
        <p:grpSpPr>
          <a:xfrm>
            <a:off x="2256790" y="2301875"/>
            <a:ext cx="2339975" cy="1174115"/>
            <a:chOff x="4379" y="1172"/>
            <a:chExt cx="3685" cy="1849"/>
          </a:xfrm>
        </p:grpSpPr>
        <p:sp>
          <p:nvSpPr>
            <p:cNvPr id="3" name="文本框 2"/>
            <p:cNvSpPr txBox="1"/>
            <p:nvPr/>
          </p:nvSpPr>
          <p:spPr>
            <a:xfrm>
              <a:off x="4379" y="1172"/>
              <a:ext cx="2299" cy="1210"/>
            </a:xfrm>
            <a:prstGeom prst="rect">
              <a:avLst/>
            </a:prstGeom>
            <a:noFill/>
          </p:spPr>
          <p:txBody>
            <a:bodyPr wrap="square" rtlCol="0">
              <a:spAutoFit/>
            </a:bodyPr>
            <a:lstStyle/>
            <a:p>
              <a:r>
                <a:rPr lang="zh-CN" altLang="zh-CN" sz="4400" dirty="0">
                  <a:solidFill>
                    <a:schemeClr val="tx1">
                      <a:lumMod val="85000"/>
                      <a:lumOff val="15000"/>
                    </a:schemeClr>
                  </a:solidFill>
                  <a:latin typeface="字体管家胖丫儿" panose="00020600040101010101" charset="-122"/>
                  <a:ea typeface="字体管家胖丫儿" panose="00020600040101010101" charset="-122"/>
                </a:rPr>
                <a:t>目录</a:t>
              </a:r>
            </a:p>
          </p:txBody>
        </p:sp>
        <p:sp>
          <p:nvSpPr>
            <p:cNvPr id="29" name="文本框 28"/>
            <p:cNvSpPr txBox="1"/>
            <p:nvPr/>
          </p:nvSpPr>
          <p:spPr>
            <a:xfrm>
              <a:off x="4486" y="2393"/>
              <a:ext cx="3578" cy="628"/>
            </a:xfrm>
            <a:prstGeom prst="rect">
              <a:avLst/>
            </a:prstGeom>
            <a:noFill/>
          </p:spPr>
          <p:txBody>
            <a:bodyPr wrap="square" rtlCol="0">
              <a:spAutoFit/>
            </a:bodyPr>
            <a:lstStyle/>
            <a:p>
              <a:r>
                <a:rPr lang="en-US" altLang="zh-CN" sz="2000" dirty="0">
                  <a:latin typeface="字体管家胖丫儿" panose="00020600040101010101" charset="-122"/>
                  <a:ea typeface="字体管家胖丫儿" panose="00020600040101010101" charset="-122"/>
                </a:rPr>
                <a:t>CONTENTS</a:t>
              </a:r>
              <a:endParaRPr lang="en-US" altLang="zh-CN" dirty="0">
                <a:latin typeface="字体管家胖丫儿" panose="00020600040101010101" charset="-122"/>
                <a:ea typeface="字体管家胖丫儿" panose="00020600040101010101" charset="-122"/>
              </a:endParaRPr>
            </a:p>
          </p:txBody>
        </p:sp>
      </p:grpSp>
      <p:grpSp>
        <p:nvGrpSpPr>
          <p:cNvPr id="34" name="组合 33"/>
          <p:cNvGrpSpPr/>
          <p:nvPr/>
        </p:nvGrpSpPr>
        <p:grpSpPr>
          <a:xfrm>
            <a:off x="1124585" y="2237740"/>
            <a:ext cx="3472180" cy="2281555"/>
            <a:chOff x="1361" y="5898"/>
            <a:chExt cx="5468" cy="3593"/>
          </a:xfrm>
        </p:grpSpPr>
        <p:pic>
          <p:nvPicPr>
            <p:cNvPr id="4" name="图片 3" descr="c90e1472aadaa9e5200aa40f3ae09feb"/>
            <p:cNvPicPr>
              <a:picLocks noChangeAspect="1"/>
            </p:cNvPicPr>
            <p:nvPr/>
          </p:nvPicPr>
          <p:blipFill>
            <a:blip r:embed="rId6" cstate="screen">
              <a:extLst>
                <a:ext uri="{28A0092B-C50C-407E-A947-70E740481C1C}">
                  <a14:useLocalDpi xmlns:a14="http://schemas.microsoft.com/office/drawing/2010/main"/>
                </a:ext>
              </a:extLst>
            </a:blip>
            <a:srcRect/>
            <a:stretch>
              <a:fillRect/>
            </a:stretch>
          </p:blipFill>
          <p:spPr>
            <a:xfrm>
              <a:off x="1361" y="5898"/>
              <a:ext cx="1812" cy="3593"/>
            </a:xfrm>
            <a:prstGeom prst="rect">
              <a:avLst/>
            </a:prstGeom>
          </p:spPr>
        </p:pic>
        <p:pic>
          <p:nvPicPr>
            <p:cNvPr id="32" name="图片 31" descr="c90e1472aadaa9e5200aa40f3ae09feb"/>
            <p:cNvPicPr>
              <a:picLocks noChangeAspect="1"/>
            </p:cNvPicPr>
            <p:nvPr/>
          </p:nvPicPr>
          <p:blipFill>
            <a:blip r:embed="rId7" cstate="screen">
              <a:extLst>
                <a:ext uri="{28A0092B-C50C-407E-A947-70E740481C1C}">
                  <a14:useLocalDpi xmlns:a14="http://schemas.microsoft.com/office/drawing/2010/main"/>
                </a:ext>
              </a:extLst>
            </a:blip>
            <a:srcRect l="15785" t="29484" b="33925"/>
            <a:stretch>
              <a:fillRect/>
            </a:stretch>
          </p:blipFill>
          <p:spPr>
            <a:xfrm>
              <a:off x="3225" y="7919"/>
              <a:ext cx="3604" cy="1175"/>
            </a:xfrm>
            <a:prstGeom prst="rect">
              <a:avLst/>
            </a:prstGeom>
          </p:spPr>
        </p:pic>
      </p:grpSp>
      <p:grpSp>
        <p:nvGrpSpPr>
          <p:cNvPr id="54" name="组合 53"/>
          <p:cNvGrpSpPr/>
          <p:nvPr/>
        </p:nvGrpSpPr>
        <p:grpSpPr>
          <a:xfrm>
            <a:off x="6435901" y="4737614"/>
            <a:ext cx="5187950" cy="819785"/>
            <a:chOff x="4090" y="2959"/>
            <a:chExt cx="8170" cy="1291"/>
          </a:xfrm>
        </p:grpSpPr>
        <p:grpSp>
          <p:nvGrpSpPr>
            <p:cNvPr id="55" name="组合 54"/>
            <p:cNvGrpSpPr/>
            <p:nvPr/>
          </p:nvGrpSpPr>
          <p:grpSpPr>
            <a:xfrm>
              <a:off x="4090" y="2959"/>
              <a:ext cx="1445" cy="1291"/>
              <a:chOff x="4059" y="2959"/>
              <a:chExt cx="1445" cy="1291"/>
            </a:xfrm>
          </p:grpSpPr>
          <p:pic>
            <p:nvPicPr>
              <p:cNvPr id="57" name="图片 56" descr="7bab18130552dfabfe5c9bc065c449bd"/>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a:off x="4059" y="2959"/>
                <a:ext cx="1445" cy="1291"/>
              </a:xfrm>
              <a:prstGeom prst="rect">
                <a:avLst/>
              </a:prstGeom>
            </p:spPr>
          </p:pic>
          <p:sp>
            <p:nvSpPr>
              <p:cNvPr id="58" name="文本框 57"/>
              <p:cNvSpPr txBox="1"/>
              <p:nvPr/>
            </p:nvSpPr>
            <p:spPr>
              <a:xfrm>
                <a:off x="4263" y="3328"/>
                <a:ext cx="969" cy="822"/>
              </a:xfrm>
              <a:prstGeom prst="rect">
                <a:avLst/>
              </a:prstGeom>
              <a:noFill/>
            </p:spPr>
            <p:txBody>
              <a:bodyPr wrap="square" rtlCol="0">
                <a:spAutoFit/>
              </a:bodyPr>
              <a:lstStyle/>
              <a:p>
                <a:r>
                  <a:rPr lang="en-US" altLang="zh-CN" sz="2800" b="1" dirty="0" smtClean="0">
                    <a:solidFill>
                      <a:schemeClr val="tx1">
                        <a:lumMod val="75000"/>
                        <a:lumOff val="25000"/>
                      </a:schemeClr>
                    </a:solidFill>
                    <a:latin typeface="字体管家胖丫儿" panose="00020600040101010101" charset="-122"/>
                    <a:ea typeface="字体管家胖丫儿" panose="00020600040101010101" charset="-122"/>
                  </a:rPr>
                  <a:t>05</a:t>
                </a:r>
                <a:endParaRPr lang="en-US" altLang="zh-CN" sz="2800" b="1" dirty="0">
                  <a:solidFill>
                    <a:schemeClr val="tx1">
                      <a:lumMod val="75000"/>
                      <a:lumOff val="25000"/>
                    </a:schemeClr>
                  </a:solidFill>
                  <a:latin typeface="字体管家胖丫儿" panose="00020600040101010101" charset="-122"/>
                  <a:ea typeface="字体管家胖丫儿" panose="00020600040101010101" charset="-122"/>
                </a:endParaRPr>
              </a:p>
            </p:txBody>
          </p:sp>
        </p:grpSp>
        <p:sp>
          <p:nvSpPr>
            <p:cNvPr id="56" name="文本框 55"/>
            <p:cNvSpPr txBox="1"/>
            <p:nvPr/>
          </p:nvSpPr>
          <p:spPr>
            <a:xfrm>
              <a:off x="5535" y="3229"/>
              <a:ext cx="6725" cy="822"/>
            </a:xfrm>
            <a:prstGeom prst="rect">
              <a:avLst/>
            </a:prstGeom>
            <a:noFill/>
          </p:spPr>
          <p:txBody>
            <a:bodyPr wrap="square" rtlCol="0">
              <a:spAutoFit/>
            </a:bodyPr>
            <a:lstStyle/>
            <a:p>
              <a:r>
                <a:rPr lang="zh-CN" altLang="en-US" sz="2800" dirty="0" smtClean="0">
                  <a:solidFill>
                    <a:schemeClr val="tx1">
                      <a:lumMod val="75000"/>
                      <a:lumOff val="25000"/>
                    </a:schemeClr>
                  </a:solidFill>
                  <a:latin typeface="华文仿宋" panose="02010600040101010101" pitchFamily="2" charset="-122"/>
                  <a:ea typeface="华文仿宋" panose="02010600040101010101" pitchFamily="2" charset="-122"/>
                </a:rPr>
                <a:t>未来展望</a:t>
              </a:r>
              <a:endParaRPr lang="zh-CN" altLang="zh-CN" sz="2800" dirty="0">
                <a:solidFill>
                  <a:schemeClr val="tx1">
                    <a:lumMod val="75000"/>
                    <a:lumOff val="25000"/>
                  </a:schemeClr>
                </a:solidFill>
                <a:latin typeface="华文仿宋" panose="02010600040101010101" pitchFamily="2" charset="-122"/>
                <a:ea typeface="华文仿宋" panose="02010600040101010101" pitchFamily="2" charset="-122"/>
              </a:endParaRPr>
            </a:p>
          </p:txBody>
        </p:sp>
      </p:grpSp>
    </p:spTree>
  </p:cSld>
  <p:clrMapOvr>
    <a:masterClrMapping/>
  </p:clrMapOvr>
  <p:transition spd="slow">
    <p:wip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47795" y="2177415"/>
            <a:ext cx="1744980" cy="1393825"/>
            <a:chOff x="5993" y="3946"/>
            <a:chExt cx="2748" cy="2195"/>
          </a:xfrm>
        </p:grpSpPr>
        <p:sp>
          <p:nvSpPr>
            <p:cNvPr id="10" name="任意多边形 9"/>
            <p:cNvSpPr/>
            <p:nvPr/>
          </p:nvSpPr>
          <p:spPr>
            <a:xfrm>
              <a:off x="5993" y="3946"/>
              <a:ext cx="2748" cy="2195"/>
            </a:xfrm>
            <a:custGeom>
              <a:avLst/>
              <a:gdLst>
                <a:gd name="connisteX0" fmla="*/ 569758 w 1200741"/>
                <a:gd name="connsiteY0" fmla="*/ 54227 h 958750"/>
                <a:gd name="connisteX1" fmla="*/ 536103 w 1200741"/>
                <a:gd name="connsiteY1" fmla="*/ 121537 h 958750"/>
                <a:gd name="connisteX2" fmla="*/ 502448 w 1200741"/>
                <a:gd name="connsiteY2" fmla="*/ 188212 h 958750"/>
                <a:gd name="connisteX3" fmla="*/ 469428 w 1200741"/>
                <a:gd name="connsiteY3" fmla="*/ 255522 h 958750"/>
                <a:gd name="connisteX4" fmla="*/ 435773 w 1200741"/>
                <a:gd name="connsiteY4" fmla="*/ 322197 h 958750"/>
                <a:gd name="connisteX5" fmla="*/ 385608 w 1200741"/>
                <a:gd name="connsiteY5" fmla="*/ 389507 h 958750"/>
                <a:gd name="connisteX6" fmla="*/ 351953 w 1200741"/>
                <a:gd name="connsiteY6" fmla="*/ 456182 h 958750"/>
                <a:gd name="connisteX7" fmla="*/ 335443 w 1200741"/>
                <a:gd name="connsiteY7" fmla="*/ 523492 h 958750"/>
                <a:gd name="connisteX8" fmla="*/ 285278 w 1200741"/>
                <a:gd name="connsiteY8" fmla="*/ 590167 h 958750"/>
                <a:gd name="connisteX9" fmla="*/ 235113 w 1200741"/>
                <a:gd name="connsiteY9" fmla="*/ 657477 h 958750"/>
                <a:gd name="connisteX10" fmla="*/ 201458 w 1200741"/>
                <a:gd name="connsiteY10" fmla="*/ 724152 h 958750"/>
                <a:gd name="connisteX11" fmla="*/ 134148 w 1200741"/>
                <a:gd name="connsiteY11" fmla="*/ 791462 h 958750"/>
                <a:gd name="connisteX12" fmla="*/ 83983 w 1200741"/>
                <a:gd name="connsiteY12" fmla="*/ 858137 h 958750"/>
                <a:gd name="connisteX13" fmla="*/ 163 w 1200741"/>
                <a:gd name="connsiteY13" fmla="*/ 941957 h 958750"/>
                <a:gd name="connisteX14" fmla="*/ 67473 w 1200741"/>
                <a:gd name="connsiteY14" fmla="*/ 958467 h 958750"/>
                <a:gd name="connisteX15" fmla="*/ 134148 w 1200741"/>
                <a:gd name="connsiteY15" fmla="*/ 941957 h 958750"/>
                <a:gd name="connisteX16" fmla="*/ 201458 w 1200741"/>
                <a:gd name="connsiteY16" fmla="*/ 925447 h 958750"/>
                <a:gd name="connisteX17" fmla="*/ 268133 w 1200741"/>
                <a:gd name="connsiteY17" fmla="*/ 908302 h 958750"/>
                <a:gd name="connisteX18" fmla="*/ 351953 w 1200741"/>
                <a:gd name="connsiteY18" fmla="*/ 891792 h 958750"/>
                <a:gd name="connisteX19" fmla="*/ 419263 w 1200741"/>
                <a:gd name="connsiteY19" fmla="*/ 874647 h 958750"/>
                <a:gd name="connisteX20" fmla="*/ 485938 w 1200741"/>
                <a:gd name="connsiteY20" fmla="*/ 874647 h 958750"/>
                <a:gd name="connisteX21" fmla="*/ 553248 w 1200741"/>
                <a:gd name="connsiteY21" fmla="*/ 874647 h 958750"/>
                <a:gd name="connisteX22" fmla="*/ 619923 w 1200741"/>
                <a:gd name="connsiteY22" fmla="*/ 858137 h 958750"/>
                <a:gd name="connisteX23" fmla="*/ 687233 w 1200741"/>
                <a:gd name="connsiteY23" fmla="*/ 858137 h 958750"/>
                <a:gd name="connisteX24" fmla="*/ 753908 w 1200741"/>
                <a:gd name="connsiteY24" fmla="*/ 858137 h 958750"/>
                <a:gd name="connisteX25" fmla="*/ 837728 w 1200741"/>
                <a:gd name="connsiteY25" fmla="*/ 858137 h 958750"/>
                <a:gd name="connisteX26" fmla="*/ 904403 w 1200741"/>
                <a:gd name="connsiteY26" fmla="*/ 858137 h 958750"/>
                <a:gd name="connisteX27" fmla="*/ 971713 w 1200741"/>
                <a:gd name="connsiteY27" fmla="*/ 858137 h 958750"/>
                <a:gd name="connisteX28" fmla="*/ 1038388 w 1200741"/>
                <a:gd name="connsiteY28" fmla="*/ 858137 h 958750"/>
                <a:gd name="connisteX29" fmla="*/ 1105698 w 1200741"/>
                <a:gd name="connsiteY29" fmla="*/ 858137 h 958750"/>
                <a:gd name="connisteX30" fmla="*/ 1189518 w 1200741"/>
                <a:gd name="connsiteY30" fmla="*/ 858137 h 958750"/>
                <a:gd name="connisteX31" fmla="*/ 1189518 w 1200741"/>
                <a:gd name="connsiteY31" fmla="*/ 791462 h 958750"/>
                <a:gd name="connisteX32" fmla="*/ 1122208 w 1200741"/>
                <a:gd name="connsiteY32" fmla="*/ 740662 h 958750"/>
                <a:gd name="connisteX33" fmla="*/ 1055533 w 1200741"/>
                <a:gd name="connsiteY33" fmla="*/ 707642 h 958750"/>
                <a:gd name="connisteX34" fmla="*/ 971713 w 1200741"/>
                <a:gd name="connsiteY34" fmla="*/ 640332 h 958750"/>
                <a:gd name="connisteX35" fmla="*/ 904403 w 1200741"/>
                <a:gd name="connsiteY35" fmla="*/ 606677 h 958750"/>
                <a:gd name="connisteX36" fmla="*/ 837728 w 1200741"/>
                <a:gd name="connsiteY36" fmla="*/ 590167 h 958750"/>
                <a:gd name="connisteX37" fmla="*/ 770418 w 1200741"/>
                <a:gd name="connsiteY37" fmla="*/ 573657 h 958750"/>
                <a:gd name="connisteX38" fmla="*/ 737398 w 1200741"/>
                <a:gd name="connsiteY38" fmla="*/ 489837 h 958750"/>
                <a:gd name="connisteX39" fmla="*/ 737398 w 1200741"/>
                <a:gd name="connsiteY39" fmla="*/ 422527 h 958750"/>
                <a:gd name="connisteX40" fmla="*/ 737398 w 1200741"/>
                <a:gd name="connsiteY40" fmla="*/ 355852 h 958750"/>
                <a:gd name="connisteX41" fmla="*/ 737398 w 1200741"/>
                <a:gd name="connsiteY41" fmla="*/ 288542 h 958750"/>
                <a:gd name="connisteX42" fmla="*/ 737398 w 1200741"/>
                <a:gd name="connsiteY42" fmla="*/ 221867 h 958750"/>
                <a:gd name="connisteX43" fmla="*/ 737398 w 1200741"/>
                <a:gd name="connsiteY43" fmla="*/ 154557 h 958750"/>
                <a:gd name="connisteX44" fmla="*/ 703743 w 1200741"/>
                <a:gd name="connsiteY44" fmla="*/ 87882 h 958750"/>
                <a:gd name="connisteX45" fmla="*/ 670088 w 1200741"/>
                <a:gd name="connsiteY45" fmla="*/ 20572 h 958750"/>
                <a:gd name="connisteX46" fmla="*/ 603413 w 1200741"/>
                <a:gd name="connsiteY46" fmla="*/ 4062 h 958750"/>
                <a:gd name="connisteX47" fmla="*/ 569758 w 1200741"/>
                <a:gd name="connsiteY47" fmla="*/ 70737 h 95875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Lst>
              <a:rect l="l" t="t" r="r" b="b"/>
              <a:pathLst>
                <a:path w="1200742" h="958751">
                  <a:moveTo>
                    <a:pt x="569758" y="54228"/>
                  </a:moveTo>
                  <a:cubicBezTo>
                    <a:pt x="563408" y="66293"/>
                    <a:pt x="549438" y="94868"/>
                    <a:pt x="536103" y="121538"/>
                  </a:cubicBezTo>
                  <a:cubicBezTo>
                    <a:pt x="522768" y="148208"/>
                    <a:pt x="515783" y="161543"/>
                    <a:pt x="502448" y="188213"/>
                  </a:cubicBezTo>
                  <a:cubicBezTo>
                    <a:pt x="489113" y="214883"/>
                    <a:pt x="482763" y="228853"/>
                    <a:pt x="469428" y="255523"/>
                  </a:cubicBezTo>
                  <a:cubicBezTo>
                    <a:pt x="456093" y="282193"/>
                    <a:pt x="452283" y="295528"/>
                    <a:pt x="435773" y="322198"/>
                  </a:cubicBezTo>
                  <a:cubicBezTo>
                    <a:pt x="419263" y="348868"/>
                    <a:pt x="402118" y="362838"/>
                    <a:pt x="385608" y="389508"/>
                  </a:cubicBezTo>
                  <a:cubicBezTo>
                    <a:pt x="369098" y="416178"/>
                    <a:pt x="362113" y="429513"/>
                    <a:pt x="351953" y="456183"/>
                  </a:cubicBezTo>
                  <a:cubicBezTo>
                    <a:pt x="341793" y="482853"/>
                    <a:pt x="348778" y="496823"/>
                    <a:pt x="335443" y="523493"/>
                  </a:cubicBezTo>
                  <a:cubicBezTo>
                    <a:pt x="322108" y="550163"/>
                    <a:pt x="305598" y="563498"/>
                    <a:pt x="285278" y="590168"/>
                  </a:cubicBezTo>
                  <a:cubicBezTo>
                    <a:pt x="264958" y="616838"/>
                    <a:pt x="251623" y="630808"/>
                    <a:pt x="235113" y="657478"/>
                  </a:cubicBezTo>
                  <a:cubicBezTo>
                    <a:pt x="218603" y="684148"/>
                    <a:pt x="221778" y="697483"/>
                    <a:pt x="201458" y="724153"/>
                  </a:cubicBezTo>
                  <a:cubicBezTo>
                    <a:pt x="181138" y="750823"/>
                    <a:pt x="157643" y="764793"/>
                    <a:pt x="134148" y="791463"/>
                  </a:cubicBezTo>
                  <a:cubicBezTo>
                    <a:pt x="110653" y="818133"/>
                    <a:pt x="110653" y="828293"/>
                    <a:pt x="83983" y="858138"/>
                  </a:cubicBezTo>
                  <a:cubicBezTo>
                    <a:pt x="57313" y="887983"/>
                    <a:pt x="3338" y="921638"/>
                    <a:pt x="163" y="941958"/>
                  </a:cubicBezTo>
                  <a:cubicBezTo>
                    <a:pt x="-3012" y="962278"/>
                    <a:pt x="40803" y="958468"/>
                    <a:pt x="67473" y="958468"/>
                  </a:cubicBezTo>
                  <a:cubicBezTo>
                    <a:pt x="94143" y="958468"/>
                    <a:pt x="107478" y="948308"/>
                    <a:pt x="134148" y="941958"/>
                  </a:cubicBezTo>
                  <a:cubicBezTo>
                    <a:pt x="160818" y="935608"/>
                    <a:pt x="174788" y="932433"/>
                    <a:pt x="201458" y="925448"/>
                  </a:cubicBezTo>
                  <a:cubicBezTo>
                    <a:pt x="228128" y="918463"/>
                    <a:pt x="238288" y="915288"/>
                    <a:pt x="268133" y="908303"/>
                  </a:cubicBezTo>
                  <a:cubicBezTo>
                    <a:pt x="297978" y="901318"/>
                    <a:pt x="321473" y="898778"/>
                    <a:pt x="351953" y="891793"/>
                  </a:cubicBezTo>
                  <a:cubicBezTo>
                    <a:pt x="382433" y="884808"/>
                    <a:pt x="392593" y="877823"/>
                    <a:pt x="419263" y="874648"/>
                  </a:cubicBezTo>
                  <a:cubicBezTo>
                    <a:pt x="445933" y="871473"/>
                    <a:pt x="459268" y="874648"/>
                    <a:pt x="485938" y="874648"/>
                  </a:cubicBezTo>
                  <a:cubicBezTo>
                    <a:pt x="512608" y="874648"/>
                    <a:pt x="526578" y="877823"/>
                    <a:pt x="553248" y="874648"/>
                  </a:cubicBezTo>
                  <a:cubicBezTo>
                    <a:pt x="579918" y="871473"/>
                    <a:pt x="593253" y="861313"/>
                    <a:pt x="619923" y="858138"/>
                  </a:cubicBezTo>
                  <a:cubicBezTo>
                    <a:pt x="646593" y="854963"/>
                    <a:pt x="660563" y="858138"/>
                    <a:pt x="687233" y="858138"/>
                  </a:cubicBezTo>
                  <a:cubicBezTo>
                    <a:pt x="713903" y="858138"/>
                    <a:pt x="724063" y="858138"/>
                    <a:pt x="753908" y="858138"/>
                  </a:cubicBezTo>
                  <a:cubicBezTo>
                    <a:pt x="783753" y="858138"/>
                    <a:pt x="807883" y="858138"/>
                    <a:pt x="837728" y="858138"/>
                  </a:cubicBezTo>
                  <a:cubicBezTo>
                    <a:pt x="867573" y="858138"/>
                    <a:pt x="877733" y="858138"/>
                    <a:pt x="904403" y="858138"/>
                  </a:cubicBezTo>
                  <a:cubicBezTo>
                    <a:pt x="931073" y="858138"/>
                    <a:pt x="945043" y="858138"/>
                    <a:pt x="971713" y="858138"/>
                  </a:cubicBezTo>
                  <a:cubicBezTo>
                    <a:pt x="998383" y="858138"/>
                    <a:pt x="1011718" y="858138"/>
                    <a:pt x="1038388" y="858138"/>
                  </a:cubicBezTo>
                  <a:cubicBezTo>
                    <a:pt x="1065058" y="858138"/>
                    <a:pt x="1075218" y="858138"/>
                    <a:pt x="1105698" y="858138"/>
                  </a:cubicBezTo>
                  <a:cubicBezTo>
                    <a:pt x="1136178" y="858138"/>
                    <a:pt x="1173008" y="871473"/>
                    <a:pt x="1189518" y="858138"/>
                  </a:cubicBezTo>
                  <a:cubicBezTo>
                    <a:pt x="1206028" y="844803"/>
                    <a:pt x="1202853" y="814958"/>
                    <a:pt x="1189518" y="791463"/>
                  </a:cubicBezTo>
                  <a:cubicBezTo>
                    <a:pt x="1176183" y="767968"/>
                    <a:pt x="1148878" y="757173"/>
                    <a:pt x="1122208" y="740663"/>
                  </a:cubicBezTo>
                  <a:cubicBezTo>
                    <a:pt x="1095538" y="724153"/>
                    <a:pt x="1085378" y="727963"/>
                    <a:pt x="1055533" y="707643"/>
                  </a:cubicBezTo>
                  <a:cubicBezTo>
                    <a:pt x="1025688" y="687323"/>
                    <a:pt x="1002193" y="660653"/>
                    <a:pt x="971713" y="640333"/>
                  </a:cubicBezTo>
                  <a:cubicBezTo>
                    <a:pt x="941233" y="620013"/>
                    <a:pt x="931073" y="616838"/>
                    <a:pt x="904403" y="606678"/>
                  </a:cubicBezTo>
                  <a:cubicBezTo>
                    <a:pt x="877733" y="596518"/>
                    <a:pt x="864398" y="596518"/>
                    <a:pt x="837728" y="590168"/>
                  </a:cubicBezTo>
                  <a:cubicBezTo>
                    <a:pt x="811058" y="583818"/>
                    <a:pt x="790738" y="593978"/>
                    <a:pt x="770418" y="573658"/>
                  </a:cubicBezTo>
                  <a:cubicBezTo>
                    <a:pt x="750098" y="553338"/>
                    <a:pt x="743748" y="520318"/>
                    <a:pt x="737398" y="489838"/>
                  </a:cubicBezTo>
                  <a:cubicBezTo>
                    <a:pt x="731048" y="459358"/>
                    <a:pt x="737398" y="449198"/>
                    <a:pt x="737398" y="422528"/>
                  </a:cubicBezTo>
                  <a:cubicBezTo>
                    <a:pt x="737398" y="395858"/>
                    <a:pt x="737398" y="382523"/>
                    <a:pt x="737398" y="355853"/>
                  </a:cubicBezTo>
                  <a:cubicBezTo>
                    <a:pt x="737398" y="329183"/>
                    <a:pt x="737398" y="315213"/>
                    <a:pt x="737398" y="288543"/>
                  </a:cubicBezTo>
                  <a:cubicBezTo>
                    <a:pt x="737398" y="261873"/>
                    <a:pt x="737398" y="248538"/>
                    <a:pt x="737398" y="221868"/>
                  </a:cubicBezTo>
                  <a:cubicBezTo>
                    <a:pt x="737398" y="195198"/>
                    <a:pt x="744383" y="181228"/>
                    <a:pt x="737398" y="154558"/>
                  </a:cubicBezTo>
                  <a:cubicBezTo>
                    <a:pt x="730413" y="127888"/>
                    <a:pt x="717078" y="114553"/>
                    <a:pt x="703743" y="87883"/>
                  </a:cubicBezTo>
                  <a:cubicBezTo>
                    <a:pt x="690408" y="61213"/>
                    <a:pt x="690408" y="37083"/>
                    <a:pt x="670088" y="20573"/>
                  </a:cubicBezTo>
                  <a:cubicBezTo>
                    <a:pt x="649768" y="4063"/>
                    <a:pt x="623733" y="-6097"/>
                    <a:pt x="603413" y="4063"/>
                  </a:cubicBezTo>
                  <a:cubicBezTo>
                    <a:pt x="583093" y="14223"/>
                    <a:pt x="574838" y="56768"/>
                    <a:pt x="569758" y="70738"/>
                  </a:cubicBezTo>
                </a:path>
              </a:pathLst>
            </a:cu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6681" y="4950"/>
              <a:ext cx="1251" cy="1016"/>
            </a:xfrm>
            <a:prstGeom prst="rect">
              <a:avLst/>
            </a:prstGeom>
            <a:noFill/>
          </p:spPr>
          <p:txBody>
            <a:bodyPr wrap="square" rtlCol="0">
              <a:spAutoFit/>
            </a:bodyPr>
            <a:lstStyle/>
            <a:p>
              <a:r>
                <a:rPr lang="en-US" altLang="zh-CN" sz="3600" dirty="0">
                  <a:solidFill>
                    <a:schemeClr val="tx1">
                      <a:lumMod val="65000"/>
                      <a:lumOff val="35000"/>
                    </a:schemeClr>
                  </a:solidFill>
                  <a:latin typeface="字体管家胖丫儿" panose="00020600040101010101" charset="-122"/>
                  <a:ea typeface="字体管家胖丫儿" panose="00020600040101010101" charset="-122"/>
                </a:rPr>
                <a:t>01</a:t>
              </a:r>
            </a:p>
          </p:txBody>
        </p:sp>
      </p:grpSp>
      <p:grpSp>
        <p:nvGrpSpPr>
          <p:cNvPr id="29" name="组合 28"/>
          <p:cNvGrpSpPr/>
          <p:nvPr/>
        </p:nvGrpSpPr>
        <p:grpSpPr>
          <a:xfrm>
            <a:off x="1419225" y="3920490"/>
            <a:ext cx="1744980" cy="1393825"/>
            <a:chOff x="2105" y="6252"/>
            <a:chExt cx="2748" cy="2195"/>
          </a:xfrm>
        </p:grpSpPr>
        <p:sp>
          <p:nvSpPr>
            <p:cNvPr id="9" name="任意多边形 8"/>
            <p:cNvSpPr/>
            <p:nvPr/>
          </p:nvSpPr>
          <p:spPr>
            <a:xfrm>
              <a:off x="2105" y="6252"/>
              <a:ext cx="2748" cy="2195"/>
            </a:xfrm>
            <a:custGeom>
              <a:avLst/>
              <a:gdLst>
                <a:gd name="connisteX0" fmla="*/ 569758 w 1200741"/>
                <a:gd name="connsiteY0" fmla="*/ 54227 h 958750"/>
                <a:gd name="connisteX1" fmla="*/ 536103 w 1200741"/>
                <a:gd name="connsiteY1" fmla="*/ 121537 h 958750"/>
                <a:gd name="connisteX2" fmla="*/ 502448 w 1200741"/>
                <a:gd name="connsiteY2" fmla="*/ 188212 h 958750"/>
                <a:gd name="connisteX3" fmla="*/ 469428 w 1200741"/>
                <a:gd name="connsiteY3" fmla="*/ 255522 h 958750"/>
                <a:gd name="connisteX4" fmla="*/ 435773 w 1200741"/>
                <a:gd name="connsiteY4" fmla="*/ 322197 h 958750"/>
                <a:gd name="connisteX5" fmla="*/ 385608 w 1200741"/>
                <a:gd name="connsiteY5" fmla="*/ 389507 h 958750"/>
                <a:gd name="connisteX6" fmla="*/ 351953 w 1200741"/>
                <a:gd name="connsiteY6" fmla="*/ 456182 h 958750"/>
                <a:gd name="connisteX7" fmla="*/ 335443 w 1200741"/>
                <a:gd name="connsiteY7" fmla="*/ 523492 h 958750"/>
                <a:gd name="connisteX8" fmla="*/ 285278 w 1200741"/>
                <a:gd name="connsiteY8" fmla="*/ 590167 h 958750"/>
                <a:gd name="connisteX9" fmla="*/ 235113 w 1200741"/>
                <a:gd name="connsiteY9" fmla="*/ 657477 h 958750"/>
                <a:gd name="connisteX10" fmla="*/ 201458 w 1200741"/>
                <a:gd name="connsiteY10" fmla="*/ 724152 h 958750"/>
                <a:gd name="connisteX11" fmla="*/ 134148 w 1200741"/>
                <a:gd name="connsiteY11" fmla="*/ 791462 h 958750"/>
                <a:gd name="connisteX12" fmla="*/ 83983 w 1200741"/>
                <a:gd name="connsiteY12" fmla="*/ 858137 h 958750"/>
                <a:gd name="connisteX13" fmla="*/ 163 w 1200741"/>
                <a:gd name="connsiteY13" fmla="*/ 941957 h 958750"/>
                <a:gd name="connisteX14" fmla="*/ 67473 w 1200741"/>
                <a:gd name="connsiteY14" fmla="*/ 958467 h 958750"/>
                <a:gd name="connisteX15" fmla="*/ 134148 w 1200741"/>
                <a:gd name="connsiteY15" fmla="*/ 941957 h 958750"/>
                <a:gd name="connisteX16" fmla="*/ 201458 w 1200741"/>
                <a:gd name="connsiteY16" fmla="*/ 925447 h 958750"/>
                <a:gd name="connisteX17" fmla="*/ 268133 w 1200741"/>
                <a:gd name="connsiteY17" fmla="*/ 908302 h 958750"/>
                <a:gd name="connisteX18" fmla="*/ 351953 w 1200741"/>
                <a:gd name="connsiteY18" fmla="*/ 891792 h 958750"/>
                <a:gd name="connisteX19" fmla="*/ 419263 w 1200741"/>
                <a:gd name="connsiteY19" fmla="*/ 874647 h 958750"/>
                <a:gd name="connisteX20" fmla="*/ 485938 w 1200741"/>
                <a:gd name="connsiteY20" fmla="*/ 874647 h 958750"/>
                <a:gd name="connisteX21" fmla="*/ 553248 w 1200741"/>
                <a:gd name="connsiteY21" fmla="*/ 874647 h 958750"/>
                <a:gd name="connisteX22" fmla="*/ 619923 w 1200741"/>
                <a:gd name="connsiteY22" fmla="*/ 858137 h 958750"/>
                <a:gd name="connisteX23" fmla="*/ 687233 w 1200741"/>
                <a:gd name="connsiteY23" fmla="*/ 858137 h 958750"/>
                <a:gd name="connisteX24" fmla="*/ 753908 w 1200741"/>
                <a:gd name="connsiteY24" fmla="*/ 858137 h 958750"/>
                <a:gd name="connisteX25" fmla="*/ 837728 w 1200741"/>
                <a:gd name="connsiteY25" fmla="*/ 858137 h 958750"/>
                <a:gd name="connisteX26" fmla="*/ 904403 w 1200741"/>
                <a:gd name="connsiteY26" fmla="*/ 858137 h 958750"/>
                <a:gd name="connisteX27" fmla="*/ 971713 w 1200741"/>
                <a:gd name="connsiteY27" fmla="*/ 858137 h 958750"/>
                <a:gd name="connisteX28" fmla="*/ 1038388 w 1200741"/>
                <a:gd name="connsiteY28" fmla="*/ 858137 h 958750"/>
                <a:gd name="connisteX29" fmla="*/ 1105698 w 1200741"/>
                <a:gd name="connsiteY29" fmla="*/ 858137 h 958750"/>
                <a:gd name="connisteX30" fmla="*/ 1189518 w 1200741"/>
                <a:gd name="connsiteY30" fmla="*/ 858137 h 958750"/>
                <a:gd name="connisteX31" fmla="*/ 1189518 w 1200741"/>
                <a:gd name="connsiteY31" fmla="*/ 791462 h 958750"/>
                <a:gd name="connisteX32" fmla="*/ 1122208 w 1200741"/>
                <a:gd name="connsiteY32" fmla="*/ 740662 h 958750"/>
                <a:gd name="connisteX33" fmla="*/ 1055533 w 1200741"/>
                <a:gd name="connsiteY33" fmla="*/ 707642 h 958750"/>
                <a:gd name="connisteX34" fmla="*/ 971713 w 1200741"/>
                <a:gd name="connsiteY34" fmla="*/ 640332 h 958750"/>
                <a:gd name="connisteX35" fmla="*/ 904403 w 1200741"/>
                <a:gd name="connsiteY35" fmla="*/ 606677 h 958750"/>
                <a:gd name="connisteX36" fmla="*/ 837728 w 1200741"/>
                <a:gd name="connsiteY36" fmla="*/ 590167 h 958750"/>
                <a:gd name="connisteX37" fmla="*/ 770418 w 1200741"/>
                <a:gd name="connsiteY37" fmla="*/ 573657 h 958750"/>
                <a:gd name="connisteX38" fmla="*/ 737398 w 1200741"/>
                <a:gd name="connsiteY38" fmla="*/ 489837 h 958750"/>
                <a:gd name="connisteX39" fmla="*/ 737398 w 1200741"/>
                <a:gd name="connsiteY39" fmla="*/ 422527 h 958750"/>
                <a:gd name="connisteX40" fmla="*/ 737398 w 1200741"/>
                <a:gd name="connsiteY40" fmla="*/ 355852 h 958750"/>
                <a:gd name="connisteX41" fmla="*/ 737398 w 1200741"/>
                <a:gd name="connsiteY41" fmla="*/ 288542 h 958750"/>
                <a:gd name="connisteX42" fmla="*/ 737398 w 1200741"/>
                <a:gd name="connsiteY42" fmla="*/ 221867 h 958750"/>
                <a:gd name="connisteX43" fmla="*/ 737398 w 1200741"/>
                <a:gd name="connsiteY43" fmla="*/ 154557 h 958750"/>
                <a:gd name="connisteX44" fmla="*/ 703743 w 1200741"/>
                <a:gd name="connsiteY44" fmla="*/ 87882 h 958750"/>
                <a:gd name="connisteX45" fmla="*/ 670088 w 1200741"/>
                <a:gd name="connsiteY45" fmla="*/ 20572 h 958750"/>
                <a:gd name="connisteX46" fmla="*/ 603413 w 1200741"/>
                <a:gd name="connsiteY46" fmla="*/ 4062 h 958750"/>
                <a:gd name="connisteX47" fmla="*/ 569758 w 1200741"/>
                <a:gd name="connsiteY47" fmla="*/ 70737 h 95875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Lst>
              <a:rect l="l" t="t" r="r" b="b"/>
              <a:pathLst>
                <a:path w="1200742" h="958751">
                  <a:moveTo>
                    <a:pt x="569758" y="54228"/>
                  </a:moveTo>
                  <a:cubicBezTo>
                    <a:pt x="563408" y="66293"/>
                    <a:pt x="549438" y="94868"/>
                    <a:pt x="536103" y="121538"/>
                  </a:cubicBezTo>
                  <a:cubicBezTo>
                    <a:pt x="522768" y="148208"/>
                    <a:pt x="515783" y="161543"/>
                    <a:pt x="502448" y="188213"/>
                  </a:cubicBezTo>
                  <a:cubicBezTo>
                    <a:pt x="489113" y="214883"/>
                    <a:pt x="482763" y="228853"/>
                    <a:pt x="469428" y="255523"/>
                  </a:cubicBezTo>
                  <a:cubicBezTo>
                    <a:pt x="456093" y="282193"/>
                    <a:pt x="452283" y="295528"/>
                    <a:pt x="435773" y="322198"/>
                  </a:cubicBezTo>
                  <a:cubicBezTo>
                    <a:pt x="419263" y="348868"/>
                    <a:pt x="402118" y="362838"/>
                    <a:pt x="385608" y="389508"/>
                  </a:cubicBezTo>
                  <a:cubicBezTo>
                    <a:pt x="369098" y="416178"/>
                    <a:pt x="362113" y="429513"/>
                    <a:pt x="351953" y="456183"/>
                  </a:cubicBezTo>
                  <a:cubicBezTo>
                    <a:pt x="341793" y="482853"/>
                    <a:pt x="348778" y="496823"/>
                    <a:pt x="335443" y="523493"/>
                  </a:cubicBezTo>
                  <a:cubicBezTo>
                    <a:pt x="322108" y="550163"/>
                    <a:pt x="305598" y="563498"/>
                    <a:pt x="285278" y="590168"/>
                  </a:cubicBezTo>
                  <a:cubicBezTo>
                    <a:pt x="264958" y="616838"/>
                    <a:pt x="251623" y="630808"/>
                    <a:pt x="235113" y="657478"/>
                  </a:cubicBezTo>
                  <a:cubicBezTo>
                    <a:pt x="218603" y="684148"/>
                    <a:pt x="221778" y="697483"/>
                    <a:pt x="201458" y="724153"/>
                  </a:cubicBezTo>
                  <a:cubicBezTo>
                    <a:pt x="181138" y="750823"/>
                    <a:pt x="157643" y="764793"/>
                    <a:pt x="134148" y="791463"/>
                  </a:cubicBezTo>
                  <a:cubicBezTo>
                    <a:pt x="110653" y="818133"/>
                    <a:pt x="110653" y="828293"/>
                    <a:pt x="83983" y="858138"/>
                  </a:cubicBezTo>
                  <a:cubicBezTo>
                    <a:pt x="57313" y="887983"/>
                    <a:pt x="3338" y="921638"/>
                    <a:pt x="163" y="941958"/>
                  </a:cubicBezTo>
                  <a:cubicBezTo>
                    <a:pt x="-3012" y="962278"/>
                    <a:pt x="40803" y="958468"/>
                    <a:pt x="67473" y="958468"/>
                  </a:cubicBezTo>
                  <a:cubicBezTo>
                    <a:pt x="94143" y="958468"/>
                    <a:pt x="107478" y="948308"/>
                    <a:pt x="134148" y="941958"/>
                  </a:cubicBezTo>
                  <a:cubicBezTo>
                    <a:pt x="160818" y="935608"/>
                    <a:pt x="174788" y="932433"/>
                    <a:pt x="201458" y="925448"/>
                  </a:cubicBezTo>
                  <a:cubicBezTo>
                    <a:pt x="228128" y="918463"/>
                    <a:pt x="238288" y="915288"/>
                    <a:pt x="268133" y="908303"/>
                  </a:cubicBezTo>
                  <a:cubicBezTo>
                    <a:pt x="297978" y="901318"/>
                    <a:pt x="321473" y="898778"/>
                    <a:pt x="351953" y="891793"/>
                  </a:cubicBezTo>
                  <a:cubicBezTo>
                    <a:pt x="382433" y="884808"/>
                    <a:pt x="392593" y="877823"/>
                    <a:pt x="419263" y="874648"/>
                  </a:cubicBezTo>
                  <a:cubicBezTo>
                    <a:pt x="445933" y="871473"/>
                    <a:pt x="459268" y="874648"/>
                    <a:pt x="485938" y="874648"/>
                  </a:cubicBezTo>
                  <a:cubicBezTo>
                    <a:pt x="512608" y="874648"/>
                    <a:pt x="526578" y="877823"/>
                    <a:pt x="553248" y="874648"/>
                  </a:cubicBezTo>
                  <a:cubicBezTo>
                    <a:pt x="579918" y="871473"/>
                    <a:pt x="593253" y="861313"/>
                    <a:pt x="619923" y="858138"/>
                  </a:cubicBezTo>
                  <a:cubicBezTo>
                    <a:pt x="646593" y="854963"/>
                    <a:pt x="660563" y="858138"/>
                    <a:pt x="687233" y="858138"/>
                  </a:cubicBezTo>
                  <a:cubicBezTo>
                    <a:pt x="713903" y="858138"/>
                    <a:pt x="724063" y="858138"/>
                    <a:pt x="753908" y="858138"/>
                  </a:cubicBezTo>
                  <a:cubicBezTo>
                    <a:pt x="783753" y="858138"/>
                    <a:pt x="807883" y="858138"/>
                    <a:pt x="837728" y="858138"/>
                  </a:cubicBezTo>
                  <a:cubicBezTo>
                    <a:pt x="867573" y="858138"/>
                    <a:pt x="877733" y="858138"/>
                    <a:pt x="904403" y="858138"/>
                  </a:cubicBezTo>
                  <a:cubicBezTo>
                    <a:pt x="931073" y="858138"/>
                    <a:pt x="945043" y="858138"/>
                    <a:pt x="971713" y="858138"/>
                  </a:cubicBezTo>
                  <a:cubicBezTo>
                    <a:pt x="998383" y="858138"/>
                    <a:pt x="1011718" y="858138"/>
                    <a:pt x="1038388" y="858138"/>
                  </a:cubicBezTo>
                  <a:cubicBezTo>
                    <a:pt x="1065058" y="858138"/>
                    <a:pt x="1075218" y="858138"/>
                    <a:pt x="1105698" y="858138"/>
                  </a:cubicBezTo>
                  <a:cubicBezTo>
                    <a:pt x="1136178" y="858138"/>
                    <a:pt x="1173008" y="871473"/>
                    <a:pt x="1189518" y="858138"/>
                  </a:cubicBezTo>
                  <a:cubicBezTo>
                    <a:pt x="1206028" y="844803"/>
                    <a:pt x="1202853" y="814958"/>
                    <a:pt x="1189518" y="791463"/>
                  </a:cubicBezTo>
                  <a:cubicBezTo>
                    <a:pt x="1176183" y="767968"/>
                    <a:pt x="1148878" y="757173"/>
                    <a:pt x="1122208" y="740663"/>
                  </a:cubicBezTo>
                  <a:cubicBezTo>
                    <a:pt x="1095538" y="724153"/>
                    <a:pt x="1085378" y="727963"/>
                    <a:pt x="1055533" y="707643"/>
                  </a:cubicBezTo>
                  <a:cubicBezTo>
                    <a:pt x="1025688" y="687323"/>
                    <a:pt x="1002193" y="660653"/>
                    <a:pt x="971713" y="640333"/>
                  </a:cubicBezTo>
                  <a:cubicBezTo>
                    <a:pt x="941233" y="620013"/>
                    <a:pt x="931073" y="616838"/>
                    <a:pt x="904403" y="606678"/>
                  </a:cubicBezTo>
                  <a:cubicBezTo>
                    <a:pt x="877733" y="596518"/>
                    <a:pt x="864398" y="596518"/>
                    <a:pt x="837728" y="590168"/>
                  </a:cubicBezTo>
                  <a:cubicBezTo>
                    <a:pt x="811058" y="583818"/>
                    <a:pt x="790738" y="593978"/>
                    <a:pt x="770418" y="573658"/>
                  </a:cubicBezTo>
                  <a:cubicBezTo>
                    <a:pt x="750098" y="553338"/>
                    <a:pt x="743748" y="520318"/>
                    <a:pt x="737398" y="489838"/>
                  </a:cubicBezTo>
                  <a:cubicBezTo>
                    <a:pt x="731048" y="459358"/>
                    <a:pt x="737398" y="449198"/>
                    <a:pt x="737398" y="422528"/>
                  </a:cubicBezTo>
                  <a:cubicBezTo>
                    <a:pt x="737398" y="395858"/>
                    <a:pt x="737398" y="382523"/>
                    <a:pt x="737398" y="355853"/>
                  </a:cubicBezTo>
                  <a:cubicBezTo>
                    <a:pt x="737398" y="329183"/>
                    <a:pt x="737398" y="315213"/>
                    <a:pt x="737398" y="288543"/>
                  </a:cubicBezTo>
                  <a:cubicBezTo>
                    <a:pt x="737398" y="261873"/>
                    <a:pt x="737398" y="248538"/>
                    <a:pt x="737398" y="221868"/>
                  </a:cubicBezTo>
                  <a:cubicBezTo>
                    <a:pt x="737398" y="195198"/>
                    <a:pt x="744383" y="181228"/>
                    <a:pt x="737398" y="154558"/>
                  </a:cubicBezTo>
                  <a:cubicBezTo>
                    <a:pt x="730413" y="127888"/>
                    <a:pt x="717078" y="114553"/>
                    <a:pt x="703743" y="87883"/>
                  </a:cubicBezTo>
                  <a:cubicBezTo>
                    <a:pt x="690408" y="61213"/>
                    <a:pt x="690408" y="37083"/>
                    <a:pt x="670088" y="20573"/>
                  </a:cubicBezTo>
                  <a:cubicBezTo>
                    <a:pt x="649768" y="4063"/>
                    <a:pt x="623733" y="-6097"/>
                    <a:pt x="603413" y="4063"/>
                  </a:cubicBezTo>
                  <a:cubicBezTo>
                    <a:pt x="583093" y="14223"/>
                    <a:pt x="574838" y="56768"/>
                    <a:pt x="569758" y="70738"/>
                  </a:cubicBezTo>
                </a:path>
              </a:pathLst>
            </a:cu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742" y="7260"/>
              <a:ext cx="1229" cy="1016"/>
            </a:xfrm>
            <a:prstGeom prst="rect">
              <a:avLst/>
            </a:prstGeom>
            <a:noFill/>
          </p:spPr>
          <p:txBody>
            <a:bodyPr wrap="square" rtlCol="0">
              <a:spAutoFit/>
            </a:bodyPr>
            <a:lstStyle/>
            <a:p>
              <a:r>
                <a:rPr lang="en-US" altLang="zh-CN" sz="3600" dirty="0">
                  <a:solidFill>
                    <a:schemeClr val="tx1">
                      <a:lumMod val="65000"/>
                      <a:lumOff val="35000"/>
                    </a:schemeClr>
                  </a:solidFill>
                  <a:latin typeface="字体管家胖丫儿" panose="00020600040101010101" charset="-122"/>
                  <a:ea typeface="字体管家胖丫儿" panose="00020600040101010101" charset="-122"/>
                </a:rPr>
                <a:t>03</a:t>
              </a:r>
            </a:p>
          </p:txBody>
        </p:sp>
      </p:grpSp>
      <p:grpSp>
        <p:nvGrpSpPr>
          <p:cNvPr id="28" name="组合 27"/>
          <p:cNvGrpSpPr/>
          <p:nvPr/>
        </p:nvGrpSpPr>
        <p:grpSpPr>
          <a:xfrm>
            <a:off x="2639695" y="3051175"/>
            <a:ext cx="1744980" cy="1393825"/>
            <a:chOff x="4049" y="5040"/>
            <a:chExt cx="2748" cy="2195"/>
          </a:xfrm>
        </p:grpSpPr>
        <p:sp>
          <p:nvSpPr>
            <p:cNvPr id="5" name="任意多边形 4"/>
            <p:cNvSpPr/>
            <p:nvPr/>
          </p:nvSpPr>
          <p:spPr>
            <a:xfrm>
              <a:off x="4049" y="5040"/>
              <a:ext cx="2748" cy="2195"/>
            </a:xfrm>
            <a:custGeom>
              <a:avLst/>
              <a:gdLst>
                <a:gd name="connisteX0" fmla="*/ 569758 w 1200741"/>
                <a:gd name="connsiteY0" fmla="*/ 54227 h 958750"/>
                <a:gd name="connisteX1" fmla="*/ 536103 w 1200741"/>
                <a:gd name="connsiteY1" fmla="*/ 121537 h 958750"/>
                <a:gd name="connisteX2" fmla="*/ 502448 w 1200741"/>
                <a:gd name="connsiteY2" fmla="*/ 188212 h 958750"/>
                <a:gd name="connisteX3" fmla="*/ 469428 w 1200741"/>
                <a:gd name="connsiteY3" fmla="*/ 255522 h 958750"/>
                <a:gd name="connisteX4" fmla="*/ 435773 w 1200741"/>
                <a:gd name="connsiteY4" fmla="*/ 322197 h 958750"/>
                <a:gd name="connisteX5" fmla="*/ 385608 w 1200741"/>
                <a:gd name="connsiteY5" fmla="*/ 389507 h 958750"/>
                <a:gd name="connisteX6" fmla="*/ 351953 w 1200741"/>
                <a:gd name="connsiteY6" fmla="*/ 456182 h 958750"/>
                <a:gd name="connisteX7" fmla="*/ 335443 w 1200741"/>
                <a:gd name="connsiteY7" fmla="*/ 523492 h 958750"/>
                <a:gd name="connisteX8" fmla="*/ 285278 w 1200741"/>
                <a:gd name="connsiteY8" fmla="*/ 590167 h 958750"/>
                <a:gd name="connisteX9" fmla="*/ 235113 w 1200741"/>
                <a:gd name="connsiteY9" fmla="*/ 657477 h 958750"/>
                <a:gd name="connisteX10" fmla="*/ 201458 w 1200741"/>
                <a:gd name="connsiteY10" fmla="*/ 724152 h 958750"/>
                <a:gd name="connisteX11" fmla="*/ 134148 w 1200741"/>
                <a:gd name="connsiteY11" fmla="*/ 791462 h 958750"/>
                <a:gd name="connisteX12" fmla="*/ 83983 w 1200741"/>
                <a:gd name="connsiteY12" fmla="*/ 858137 h 958750"/>
                <a:gd name="connisteX13" fmla="*/ 163 w 1200741"/>
                <a:gd name="connsiteY13" fmla="*/ 941957 h 958750"/>
                <a:gd name="connisteX14" fmla="*/ 67473 w 1200741"/>
                <a:gd name="connsiteY14" fmla="*/ 958467 h 958750"/>
                <a:gd name="connisteX15" fmla="*/ 134148 w 1200741"/>
                <a:gd name="connsiteY15" fmla="*/ 941957 h 958750"/>
                <a:gd name="connisteX16" fmla="*/ 201458 w 1200741"/>
                <a:gd name="connsiteY16" fmla="*/ 925447 h 958750"/>
                <a:gd name="connisteX17" fmla="*/ 268133 w 1200741"/>
                <a:gd name="connsiteY17" fmla="*/ 908302 h 958750"/>
                <a:gd name="connisteX18" fmla="*/ 351953 w 1200741"/>
                <a:gd name="connsiteY18" fmla="*/ 891792 h 958750"/>
                <a:gd name="connisteX19" fmla="*/ 419263 w 1200741"/>
                <a:gd name="connsiteY19" fmla="*/ 874647 h 958750"/>
                <a:gd name="connisteX20" fmla="*/ 485938 w 1200741"/>
                <a:gd name="connsiteY20" fmla="*/ 874647 h 958750"/>
                <a:gd name="connisteX21" fmla="*/ 553248 w 1200741"/>
                <a:gd name="connsiteY21" fmla="*/ 874647 h 958750"/>
                <a:gd name="connisteX22" fmla="*/ 619923 w 1200741"/>
                <a:gd name="connsiteY22" fmla="*/ 858137 h 958750"/>
                <a:gd name="connisteX23" fmla="*/ 687233 w 1200741"/>
                <a:gd name="connsiteY23" fmla="*/ 858137 h 958750"/>
                <a:gd name="connisteX24" fmla="*/ 753908 w 1200741"/>
                <a:gd name="connsiteY24" fmla="*/ 858137 h 958750"/>
                <a:gd name="connisteX25" fmla="*/ 837728 w 1200741"/>
                <a:gd name="connsiteY25" fmla="*/ 858137 h 958750"/>
                <a:gd name="connisteX26" fmla="*/ 904403 w 1200741"/>
                <a:gd name="connsiteY26" fmla="*/ 858137 h 958750"/>
                <a:gd name="connisteX27" fmla="*/ 971713 w 1200741"/>
                <a:gd name="connsiteY27" fmla="*/ 858137 h 958750"/>
                <a:gd name="connisteX28" fmla="*/ 1038388 w 1200741"/>
                <a:gd name="connsiteY28" fmla="*/ 858137 h 958750"/>
                <a:gd name="connisteX29" fmla="*/ 1105698 w 1200741"/>
                <a:gd name="connsiteY29" fmla="*/ 858137 h 958750"/>
                <a:gd name="connisteX30" fmla="*/ 1189518 w 1200741"/>
                <a:gd name="connsiteY30" fmla="*/ 858137 h 958750"/>
                <a:gd name="connisteX31" fmla="*/ 1189518 w 1200741"/>
                <a:gd name="connsiteY31" fmla="*/ 791462 h 958750"/>
                <a:gd name="connisteX32" fmla="*/ 1122208 w 1200741"/>
                <a:gd name="connsiteY32" fmla="*/ 740662 h 958750"/>
                <a:gd name="connisteX33" fmla="*/ 1055533 w 1200741"/>
                <a:gd name="connsiteY33" fmla="*/ 707642 h 958750"/>
                <a:gd name="connisteX34" fmla="*/ 971713 w 1200741"/>
                <a:gd name="connsiteY34" fmla="*/ 640332 h 958750"/>
                <a:gd name="connisteX35" fmla="*/ 904403 w 1200741"/>
                <a:gd name="connsiteY35" fmla="*/ 606677 h 958750"/>
                <a:gd name="connisteX36" fmla="*/ 837728 w 1200741"/>
                <a:gd name="connsiteY36" fmla="*/ 590167 h 958750"/>
                <a:gd name="connisteX37" fmla="*/ 770418 w 1200741"/>
                <a:gd name="connsiteY37" fmla="*/ 573657 h 958750"/>
                <a:gd name="connisteX38" fmla="*/ 737398 w 1200741"/>
                <a:gd name="connsiteY38" fmla="*/ 489837 h 958750"/>
                <a:gd name="connisteX39" fmla="*/ 737398 w 1200741"/>
                <a:gd name="connsiteY39" fmla="*/ 422527 h 958750"/>
                <a:gd name="connisteX40" fmla="*/ 737398 w 1200741"/>
                <a:gd name="connsiteY40" fmla="*/ 355852 h 958750"/>
                <a:gd name="connisteX41" fmla="*/ 737398 w 1200741"/>
                <a:gd name="connsiteY41" fmla="*/ 288542 h 958750"/>
                <a:gd name="connisteX42" fmla="*/ 737398 w 1200741"/>
                <a:gd name="connsiteY42" fmla="*/ 221867 h 958750"/>
                <a:gd name="connisteX43" fmla="*/ 737398 w 1200741"/>
                <a:gd name="connsiteY43" fmla="*/ 154557 h 958750"/>
                <a:gd name="connisteX44" fmla="*/ 703743 w 1200741"/>
                <a:gd name="connsiteY44" fmla="*/ 87882 h 958750"/>
                <a:gd name="connisteX45" fmla="*/ 670088 w 1200741"/>
                <a:gd name="connsiteY45" fmla="*/ 20572 h 958750"/>
                <a:gd name="connisteX46" fmla="*/ 603413 w 1200741"/>
                <a:gd name="connsiteY46" fmla="*/ 4062 h 958750"/>
                <a:gd name="connisteX47" fmla="*/ 569758 w 1200741"/>
                <a:gd name="connsiteY47" fmla="*/ 70737 h 95875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Lst>
              <a:rect l="l" t="t" r="r" b="b"/>
              <a:pathLst>
                <a:path w="1200742" h="958751">
                  <a:moveTo>
                    <a:pt x="569758" y="54228"/>
                  </a:moveTo>
                  <a:cubicBezTo>
                    <a:pt x="563408" y="66293"/>
                    <a:pt x="549438" y="94868"/>
                    <a:pt x="536103" y="121538"/>
                  </a:cubicBezTo>
                  <a:cubicBezTo>
                    <a:pt x="522768" y="148208"/>
                    <a:pt x="515783" y="161543"/>
                    <a:pt x="502448" y="188213"/>
                  </a:cubicBezTo>
                  <a:cubicBezTo>
                    <a:pt x="489113" y="214883"/>
                    <a:pt x="482763" y="228853"/>
                    <a:pt x="469428" y="255523"/>
                  </a:cubicBezTo>
                  <a:cubicBezTo>
                    <a:pt x="456093" y="282193"/>
                    <a:pt x="452283" y="295528"/>
                    <a:pt x="435773" y="322198"/>
                  </a:cubicBezTo>
                  <a:cubicBezTo>
                    <a:pt x="419263" y="348868"/>
                    <a:pt x="402118" y="362838"/>
                    <a:pt x="385608" y="389508"/>
                  </a:cubicBezTo>
                  <a:cubicBezTo>
                    <a:pt x="369098" y="416178"/>
                    <a:pt x="362113" y="429513"/>
                    <a:pt x="351953" y="456183"/>
                  </a:cubicBezTo>
                  <a:cubicBezTo>
                    <a:pt x="341793" y="482853"/>
                    <a:pt x="348778" y="496823"/>
                    <a:pt x="335443" y="523493"/>
                  </a:cubicBezTo>
                  <a:cubicBezTo>
                    <a:pt x="322108" y="550163"/>
                    <a:pt x="305598" y="563498"/>
                    <a:pt x="285278" y="590168"/>
                  </a:cubicBezTo>
                  <a:cubicBezTo>
                    <a:pt x="264958" y="616838"/>
                    <a:pt x="251623" y="630808"/>
                    <a:pt x="235113" y="657478"/>
                  </a:cubicBezTo>
                  <a:cubicBezTo>
                    <a:pt x="218603" y="684148"/>
                    <a:pt x="221778" y="697483"/>
                    <a:pt x="201458" y="724153"/>
                  </a:cubicBezTo>
                  <a:cubicBezTo>
                    <a:pt x="181138" y="750823"/>
                    <a:pt x="157643" y="764793"/>
                    <a:pt x="134148" y="791463"/>
                  </a:cubicBezTo>
                  <a:cubicBezTo>
                    <a:pt x="110653" y="818133"/>
                    <a:pt x="110653" y="828293"/>
                    <a:pt x="83983" y="858138"/>
                  </a:cubicBezTo>
                  <a:cubicBezTo>
                    <a:pt x="57313" y="887983"/>
                    <a:pt x="3338" y="921638"/>
                    <a:pt x="163" y="941958"/>
                  </a:cubicBezTo>
                  <a:cubicBezTo>
                    <a:pt x="-3012" y="962278"/>
                    <a:pt x="40803" y="958468"/>
                    <a:pt x="67473" y="958468"/>
                  </a:cubicBezTo>
                  <a:cubicBezTo>
                    <a:pt x="94143" y="958468"/>
                    <a:pt x="107478" y="948308"/>
                    <a:pt x="134148" y="941958"/>
                  </a:cubicBezTo>
                  <a:cubicBezTo>
                    <a:pt x="160818" y="935608"/>
                    <a:pt x="174788" y="932433"/>
                    <a:pt x="201458" y="925448"/>
                  </a:cubicBezTo>
                  <a:cubicBezTo>
                    <a:pt x="228128" y="918463"/>
                    <a:pt x="238288" y="915288"/>
                    <a:pt x="268133" y="908303"/>
                  </a:cubicBezTo>
                  <a:cubicBezTo>
                    <a:pt x="297978" y="901318"/>
                    <a:pt x="321473" y="898778"/>
                    <a:pt x="351953" y="891793"/>
                  </a:cubicBezTo>
                  <a:cubicBezTo>
                    <a:pt x="382433" y="884808"/>
                    <a:pt x="392593" y="877823"/>
                    <a:pt x="419263" y="874648"/>
                  </a:cubicBezTo>
                  <a:cubicBezTo>
                    <a:pt x="445933" y="871473"/>
                    <a:pt x="459268" y="874648"/>
                    <a:pt x="485938" y="874648"/>
                  </a:cubicBezTo>
                  <a:cubicBezTo>
                    <a:pt x="512608" y="874648"/>
                    <a:pt x="526578" y="877823"/>
                    <a:pt x="553248" y="874648"/>
                  </a:cubicBezTo>
                  <a:cubicBezTo>
                    <a:pt x="579918" y="871473"/>
                    <a:pt x="593253" y="861313"/>
                    <a:pt x="619923" y="858138"/>
                  </a:cubicBezTo>
                  <a:cubicBezTo>
                    <a:pt x="646593" y="854963"/>
                    <a:pt x="660563" y="858138"/>
                    <a:pt x="687233" y="858138"/>
                  </a:cubicBezTo>
                  <a:cubicBezTo>
                    <a:pt x="713903" y="858138"/>
                    <a:pt x="724063" y="858138"/>
                    <a:pt x="753908" y="858138"/>
                  </a:cubicBezTo>
                  <a:cubicBezTo>
                    <a:pt x="783753" y="858138"/>
                    <a:pt x="807883" y="858138"/>
                    <a:pt x="837728" y="858138"/>
                  </a:cubicBezTo>
                  <a:cubicBezTo>
                    <a:pt x="867573" y="858138"/>
                    <a:pt x="877733" y="858138"/>
                    <a:pt x="904403" y="858138"/>
                  </a:cubicBezTo>
                  <a:cubicBezTo>
                    <a:pt x="931073" y="858138"/>
                    <a:pt x="945043" y="858138"/>
                    <a:pt x="971713" y="858138"/>
                  </a:cubicBezTo>
                  <a:cubicBezTo>
                    <a:pt x="998383" y="858138"/>
                    <a:pt x="1011718" y="858138"/>
                    <a:pt x="1038388" y="858138"/>
                  </a:cubicBezTo>
                  <a:cubicBezTo>
                    <a:pt x="1065058" y="858138"/>
                    <a:pt x="1075218" y="858138"/>
                    <a:pt x="1105698" y="858138"/>
                  </a:cubicBezTo>
                  <a:cubicBezTo>
                    <a:pt x="1136178" y="858138"/>
                    <a:pt x="1173008" y="871473"/>
                    <a:pt x="1189518" y="858138"/>
                  </a:cubicBezTo>
                  <a:cubicBezTo>
                    <a:pt x="1206028" y="844803"/>
                    <a:pt x="1202853" y="814958"/>
                    <a:pt x="1189518" y="791463"/>
                  </a:cubicBezTo>
                  <a:cubicBezTo>
                    <a:pt x="1176183" y="767968"/>
                    <a:pt x="1148878" y="757173"/>
                    <a:pt x="1122208" y="740663"/>
                  </a:cubicBezTo>
                  <a:cubicBezTo>
                    <a:pt x="1095538" y="724153"/>
                    <a:pt x="1085378" y="727963"/>
                    <a:pt x="1055533" y="707643"/>
                  </a:cubicBezTo>
                  <a:cubicBezTo>
                    <a:pt x="1025688" y="687323"/>
                    <a:pt x="1002193" y="660653"/>
                    <a:pt x="971713" y="640333"/>
                  </a:cubicBezTo>
                  <a:cubicBezTo>
                    <a:pt x="941233" y="620013"/>
                    <a:pt x="931073" y="616838"/>
                    <a:pt x="904403" y="606678"/>
                  </a:cubicBezTo>
                  <a:cubicBezTo>
                    <a:pt x="877733" y="596518"/>
                    <a:pt x="864398" y="596518"/>
                    <a:pt x="837728" y="590168"/>
                  </a:cubicBezTo>
                  <a:cubicBezTo>
                    <a:pt x="811058" y="583818"/>
                    <a:pt x="790738" y="593978"/>
                    <a:pt x="770418" y="573658"/>
                  </a:cubicBezTo>
                  <a:cubicBezTo>
                    <a:pt x="750098" y="553338"/>
                    <a:pt x="743748" y="520318"/>
                    <a:pt x="737398" y="489838"/>
                  </a:cubicBezTo>
                  <a:cubicBezTo>
                    <a:pt x="731048" y="459358"/>
                    <a:pt x="737398" y="449198"/>
                    <a:pt x="737398" y="422528"/>
                  </a:cubicBezTo>
                  <a:cubicBezTo>
                    <a:pt x="737398" y="395858"/>
                    <a:pt x="737398" y="382523"/>
                    <a:pt x="737398" y="355853"/>
                  </a:cubicBezTo>
                  <a:cubicBezTo>
                    <a:pt x="737398" y="329183"/>
                    <a:pt x="737398" y="315213"/>
                    <a:pt x="737398" y="288543"/>
                  </a:cubicBezTo>
                  <a:cubicBezTo>
                    <a:pt x="737398" y="261873"/>
                    <a:pt x="737398" y="248538"/>
                    <a:pt x="737398" y="221868"/>
                  </a:cubicBezTo>
                  <a:cubicBezTo>
                    <a:pt x="737398" y="195198"/>
                    <a:pt x="744383" y="181228"/>
                    <a:pt x="737398" y="154558"/>
                  </a:cubicBezTo>
                  <a:cubicBezTo>
                    <a:pt x="730413" y="127888"/>
                    <a:pt x="717078" y="114553"/>
                    <a:pt x="703743" y="87883"/>
                  </a:cubicBezTo>
                  <a:cubicBezTo>
                    <a:pt x="690408" y="61213"/>
                    <a:pt x="690408" y="37083"/>
                    <a:pt x="670088" y="20573"/>
                  </a:cubicBezTo>
                  <a:cubicBezTo>
                    <a:pt x="649768" y="4063"/>
                    <a:pt x="623733" y="-6097"/>
                    <a:pt x="603413" y="4063"/>
                  </a:cubicBezTo>
                  <a:cubicBezTo>
                    <a:pt x="583093" y="14223"/>
                    <a:pt x="574838" y="56768"/>
                    <a:pt x="569758" y="70738"/>
                  </a:cubicBezTo>
                </a:path>
              </a:pathLst>
            </a:cu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4697" y="6044"/>
              <a:ext cx="1298" cy="1016"/>
            </a:xfrm>
            <a:prstGeom prst="rect">
              <a:avLst/>
            </a:prstGeom>
            <a:noFill/>
          </p:spPr>
          <p:txBody>
            <a:bodyPr wrap="square" rtlCol="0">
              <a:spAutoFit/>
            </a:bodyPr>
            <a:lstStyle/>
            <a:p>
              <a:r>
                <a:rPr lang="en-US" altLang="zh-CN" sz="3600" dirty="0">
                  <a:solidFill>
                    <a:schemeClr val="tx1">
                      <a:lumMod val="65000"/>
                      <a:lumOff val="35000"/>
                    </a:schemeClr>
                  </a:solidFill>
                  <a:latin typeface="字体管家胖丫儿" panose="00020600040101010101" charset="-122"/>
                  <a:ea typeface="字体管家胖丫儿" panose="00020600040101010101" charset="-122"/>
                </a:rPr>
                <a:t>02</a:t>
              </a:r>
            </a:p>
          </p:txBody>
        </p:sp>
      </p:grpSp>
      <p:grpSp>
        <p:nvGrpSpPr>
          <p:cNvPr id="15" name="组合 14"/>
          <p:cNvGrpSpPr/>
          <p:nvPr/>
        </p:nvGrpSpPr>
        <p:grpSpPr>
          <a:xfrm>
            <a:off x="5699125" y="2340610"/>
            <a:ext cx="5138420" cy="756920"/>
            <a:chOff x="7147" y="3872"/>
            <a:chExt cx="8672" cy="1192"/>
          </a:xfrm>
        </p:grpSpPr>
        <p:sp>
          <p:nvSpPr>
            <p:cNvPr id="16" name="文本框 15"/>
            <p:cNvSpPr txBox="1"/>
            <p:nvPr/>
          </p:nvSpPr>
          <p:spPr>
            <a:xfrm>
              <a:off x="7147" y="3872"/>
              <a:ext cx="6435" cy="725"/>
            </a:xfrm>
            <a:prstGeom prst="rect">
              <a:avLst/>
            </a:prstGeom>
            <a:noFill/>
          </p:spPr>
          <p:txBody>
            <a:bodyPr wrap="square" rtlCol="0">
              <a:spAutoFit/>
            </a:bodyPr>
            <a:lstStyle/>
            <a:p>
              <a:r>
                <a:rPr lang="zh-CN" altLang="en-US" sz="2400" dirty="0">
                  <a:solidFill>
                    <a:schemeClr val="tx1">
                      <a:lumMod val="75000"/>
                      <a:lumOff val="25000"/>
                    </a:schemeClr>
                  </a:solidFill>
                  <a:latin typeface="字体管家胖丫儿" panose="00020600040101010101" charset="-122"/>
                  <a:ea typeface="字体管家胖丫儿" panose="00020600040101010101" charset="-122"/>
                </a:rPr>
                <a:t>全面无线化</a:t>
              </a:r>
            </a:p>
          </p:txBody>
        </p:sp>
        <p:sp>
          <p:nvSpPr>
            <p:cNvPr id="17" name="文本框 16"/>
            <p:cNvSpPr txBox="1"/>
            <p:nvPr/>
          </p:nvSpPr>
          <p:spPr>
            <a:xfrm>
              <a:off x="7147" y="4541"/>
              <a:ext cx="8672" cy="523"/>
            </a:xfrm>
            <a:prstGeom prst="rect">
              <a:avLst/>
            </a:prstGeom>
            <a:noFill/>
          </p:spPr>
          <p:txBody>
            <a:bodyPr wrap="square" rtlCol="0" anchor="t">
              <a:spAutoFit/>
            </a:bodyPr>
            <a:lstStyle/>
            <a:p>
              <a:pPr marL="0" marR="0" lvl="0" algn="l" defTabSz="914400" rtl="0" eaLnBrk="1" latinLnBrk="0" hangingPunct="1">
                <a:lnSpc>
                  <a:spcPct val="130000"/>
                </a:lnSpc>
                <a:spcBef>
                  <a:spcPts val="0"/>
                </a:spcBef>
                <a:spcAft>
                  <a:spcPts val="0"/>
                </a:spcAft>
                <a:buClrTx/>
                <a:buSzTx/>
                <a:buFontTx/>
                <a:buNone/>
                <a:defRPr/>
              </a:pPr>
              <a:r>
                <a:rPr lang="zh-CN" altLang="en-US" sz="12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所有下位机通过</a:t>
              </a:r>
              <a:r>
                <a:rPr lang="en-US" altLang="zh-CN" sz="12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WIFI</a:t>
              </a:r>
              <a:r>
                <a:rPr lang="zh-CN" altLang="en-US" sz="12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无线连接</a:t>
              </a:r>
              <a:r>
                <a:rPr lang="en-US" altLang="zh-CN" sz="12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Raspberry</a:t>
              </a:r>
              <a:r>
                <a:rPr lang="zh-CN" altLang="en-US" sz="12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主</a:t>
              </a:r>
              <a:r>
                <a:rPr lang="zh-CN" altLang="en-US" sz="12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服务器</a:t>
              </a:r>
              <a:endParaRPr lang="en-US" altLang="zh-CN" sz="1200" dirty="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endParaRPr>
            </a:p>
          </p:txBody>
        </p:sp>
      </p:grpSp>
      <p:grpSp>
        <p:nvGrpSpPr>
          <p:cNvPr id="19" name="组合 18"/>
          <p:cNvGrpSpPr/>
          <p:nvPr/>
        </p:nvGrpSpPr>
        <p:grpSpPr>
          <a:xfrm>
            <a:off x="3422649" y="4813300"/>
            <a:ext cx="5455343" cy="756920"/>
            <a:chOff x="7147" y="3872"/>
            <a:chExt cx="8672" cy="1192"/>
          </a:xfrm>
        </p:grpSpPr>
        <p:sp>
          <p:nvSpPr>
            <p:cNvPr id="20" name="文本框 19"/>
            <p:cNvSpPr txBox="1"/>
            <p:nvPr/>
          </p:nvSpPr>
          <p:spPr>
            <a:xfrm>
              <a:off x="7147" y="3872"/>
              <a:ext cx="6435" cy="725"/>
            </a:xfrm>
            <a:prstGeom prst="rect">
              <a:avLst/>
            </a:prstGeom>
            <a:noFill/>
          </p:spPr>
          <p:txBody>
            <a:bodyPr wrap="square" rtlCol="0">
              <a:spAutoFit/>
            </a:bodyPr>
            <a:lstStyle/>
            <a:p>
              <a:r>
                <a:rPr lang="zh-CN" altLang="en-US" sz="2400" dirty="0" smtClean="0">
                  <a:solidFill>
                    <a:schemeClr val="tx1">
                      <a:lumMod val="75000"/>
                      <a:lumOff val="25000"/>
                    </a:schemeClr>
                  </a:solidFill>
                  <a:latin typeface="字体管家胖丫儿" panose="00020600040101010101" charset="-122"/>
                  <a:ea typeface="字体管家胖丫儿" panose="00020600040101010101" charset="-122"/>
                </a:rPr>
                <a:t>规模化</a:t>
              </a:r>
              <a:endParaRPr lang="zh-CN" altLang="en-US" sz="2400" dirty="0">
                <a:solidFill>
                  <a:schemeClr val="tx1">
                    <a:lumMod val="75000"/>
                    <a:lumOff val="25000"/>
                  </a:schemeClr>
                </a:solidFill>
                <a:latin typeface="字体管家胖丫儿" panose="00020600040101010101" charset="-122"/>
                <a:ea typeface="字体管家胖丫儿" panose="00020600040101010101" charset="-122"/>
              </a:endParaRPr>
            </a:p>
          </p:txBody>
        </p:sp>
        <p:sp>
          <p:nvSpPr>
            <p:cNvPr id="21" name="文本框 20"/>
            <p:cNvSpPr txBox="1"/>
            <p:nvPr/>
          </p:nvSpPr>
          <p:spPr>
            <a:xfrm>
              <a:off x="7147" y="4541"/>
              <a:ext cx="8672" cy="523"/>
            </a:xfrm>
            <a:prstGeom prst="rect">
              <a:avLst/>
            </a:prstGeom>
            <a:noFill/>
          </p:spPr>
          <p:txBody>
            <a:bodyPr wrap="square" rtlCol="0" anchor="t">
              <a:spAutoFit/>
            </a:bodyPr>
            <a:lstStyle/>
            <a:p>
              <a:pPr>
                <a:lnSpc>
                  <a:spcPct val="130000"/>
                </a:lnSpc>
                <a:defRPr/>
              </a:pPr>
              <a:r>
                <a:rPr lang="zh-CN" altLang="en-US" sz="12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利用目标检测（</a:t>
              </a:r>
              <a:r>
                <a:rPr lang="en-US" altLang="zh-CN" sz="12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Object Detection</a:t>
              </a:r>
              <a:r>
                <a:rPr lang="zh-CN" altLang="en-US" sz="12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）技术，</a:t>
              </a:r>
              <a:r>
                <a:rPr lang="zh-CN" altLang="en-US" sz="1200" dirty="0">
                  <a:solidFill>
                    <a:schemeClr val="tx1">
                      <a:lumMod val="75000"/>
                      <a:lumOff val="25000"/>
                    </a:schemeClr>
                  </a:solidFill>
                  <a:latin typeface="字体管家胖丫儿" panose="00020600040101010101" charset="-122"/>
                  <a:ea typeface="字体管家胖丫儿" panose="00020600040101010101" charset="-122"/>
                </a:rPr>
                <a:t>同时识别多盆</a:t>
              </a:r>
              <a:r>
                <a:rPr lang="zh-CN" altLang="en-US" sz="1200" dirty="0" smtClean="0">
                  <a:solidFill>
                    <a:schemeClr val="tx1">
                      <a:lumMod val="75000"/>
                      <a:lumOff val="25000"/>
                    </a:schemeClr>
                  </a:solidFill>
                  <a:latin typeface="字体管家胖丫儿" panose="00020600040101010101" charset="-122"/>
                  <a:ea typeface="字体管家胖丫儿" panose="00020600040101010101" charset="-122"/>
                </a:rPr>
                <a:t>植物</a:t>
              </a:r>
              <a:endParaRPr lang="zh-CN" altLang="en-US" sz="1200" dirty="0">
                <a:solidFill>
                  <a:schemeClr val="tx1">
                    <a:lumMod val="75000"/>
                    <a:lumOff val="25000"/>
                  </a:schemeClr>
                </a:solidFill>
                <a:latin typeface="字体管家胖丫儿" panose="00020600040101010101" charset="-122"/>
                <a:ea typeface="字体管家胖丫儿" panose="00020600040101010101" charset="-122"/>
              </a:endParaRPr>
            </a:p>
          </p:txBody>
        </p:sp>
      </p:grpSp>
      <p:grpSp>
        <p:nvGrpSpPr>
          <p:cNvPr id="24" name="组合 23"/>
          <p:cNvGrpSpPr/>
          <p:nvPr/>
        </p:nvGrpSpPr>
        <p:grpSpPr>
          <a:xfrm>
            <a:off x="4664075" y="3639185"/>
            <a:ext cx="6001154" cy="756920"/>
            <a:chOff x="7147" y="3872"/>
            <a:chExt cx="8672" cy="1192"/>
          </a:xfrm>
        </p:grpSpPr>
        <p:sp>
          <p:nvSpPr>
            <p:cNvPr id="25" name="文本框 24"/>
            <p:cNvSpPr txBox="1"/>
            <p:nvPr/>
          </p:nvSpPr>
          <p:spPr>
            <a:xfrm>
              <a:off x="7147" y="3872"/>
              <a:ext cx="8304" cy="727"/>
            </a:xfrm>
            <a:prstGeom prst="rect">
              <a:avLst/>
            </a:prstGeom>
            <a:noFill/>
          </p:spPr>
          <p:txBody>
            <a:bodyPr wrap="square" rtlCol="0">
              <a:spAutoFit/>
            </a:bodyPr>
            <a:lstStyle/>
            <a:p>
              <a:r>
                <a:rPr lang="zh-CN" altLang="en-US" sz="2400" dirty="0" smtClean="0">
                  <a:solidFill>
                    <a:schemeClr val="tx1">
                      <a:lumMod val="75000"/>
                      <a:lumOff val="25000"/>
                    </a:schemeClr>
                  </a:solidFill>
                  <a:latin typeface="字体管家胖丫儿" panose="00020600040101010101" charset="-122"/>
                  <a:ea typeface="字体管家胖丫儿" panose="00020600040101010101" charset="-122"/>
                </a:rPr>
                <a:t>从多方面调控环境</a:t>
              </a:r>
              <a:endParaRPr lang="zh-CN" altLang="en-US" sz="2400" dirty="0">
                <a:solidFill>
                  <a:schemeClr val="tx1">
                    <a:lumMod val="75000"/>
                    <a:lumOff val="25000"/>
                  </a:schemeClr>
                </a:solidFill>
                <a:latin typeface="字体管家胖丫儿" panose="00020600040101010101" charset="-122"/>
                <a:ea typeface="字体管家胖丫儿" panose="00020600040101010101" charset="-122"/>
              </a:endParaRPr>
            </a:p>
          </p:txBody>
        </p:sp>
        <p:sp>
          <p:nvSpPr>
            <p:cNvPr id="26" name="文本框 25"/>
            <p:cNvSpPr txBox="1"/>
            <p:nvPr/>
          </p:nvSpPr>
          <p:spPr>
            <a:xfrm>
              <a:off x="7147" y="4541"/>
              <a:ext cx="8672" cy="523"/>
            </a:xfrm>
            <a:prstGeom prst="rect">
              <a:avLst/>
            </a:prstGeom>
            <a:noFill/>
          </p:spPr>
          <p:txBody>
            <a:bodyPr wrap="square" rtlCol="0" anchor="t">
              <a:spAutoFit/>
            </a:bodyPr>
            <a:lstStyle/>
            <a:p>
              <a:pPr lvl="0">
                <a:lnSpc>
                  <a:spcPct val="130000"/>
                </a:lnSpc>
                <a:defRPr/>
              </a:pPr>
              <a:r>
                <a:rPr lang="zh-CN" altLang="en-US" sz="1200" dirty="0" smtClean="0">
                  <a:solidFill>
                    <a:schemeClr val="tx1">
                      <a:lumMod val="75000"/>
                      <a:lumOff val="25000"/>
                    </a:schemeClr>
                  </a:solidFill>
                  <a:latin typeface="字体管家胖丫儿" panose="00020600040101010101" charset="-122"/>
                  <a:ea typeface="字体管家胖丫儿" panose="00020600040101010101" charset="-122"/>
                </a:rPr>
                <a:t>增加温度、光照等传感器以及加热棒、遮光帘等，从而实现对</a:t>
              </a:r>
              <a:r>
                <a:rPr lang="zh-CN" altLang="en-US" sz="1200" dirty="0">
                  <a:solidFill>
                    <a:schemeClr val="tx1">
                      <a:lumMod val="75000"/>
                      <a:lumOff val="25000"/>
                    </a:schemeClr>
                  </a:solidFill>
                  <a:latin typeface="字体管家胖丫儿" panose="00020600040101010101" charset="-122"/>
                  <a:ea typeface="字体管家胖丫儿" panose="00020600040101010101" charset="-122"/>
                </a:rPr>
                <a:t>阳光温度等环境</a:t>
              </a:r>
              <a:r>
                <a:rPr lang="zh-CN" altLang="en-US" sz="1200" dirty="0" smtClean="0">
                  <a:solidFill>
                    <a:schemeClr val="tx1">
                      <a:lumMod val="75000"/>
                      <a:lumOff val="25000"/>
                    </a:schemeClr>
                  </a:solidFill>
                  <a:latin typeface="字体管家胖丫儿" panose="00020600040101010101" charset="-122"/>
                  <a:ea typeface="字体管家胖丫儿" panose="00020600040101010101" charset="-122"/>
                </a:rPr>
                <a:t>的</a:t>
              </a:r>
              <a:r>
                <a:rPr lang="zh-CN" altLang="en-US" sz="1200" dirty="0" smtClean="0">
                  <a:solidFill>
                    <a:schemeClr val="tx1">
                      <a:lumMod val="75000"/>
                      <a:lumOff val="25000"/>
                    </a:schemeClr>
                  </a:solidFill>
                  <a:latin typeface="字体管家胖丫儿" panose="00020600040101010101" charset="-122"/>
                  <a:ea typeface="字体管家胖丫儿" panose="00020600040101010101" charset="-122"/>
                </a:rPr>
                <a:t>调控</a:t>
              </a:r>
              <a:endParaRPr lang="en-US" altLang="zh-CN" sz="1200" dirty="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endParaRPr>
            </a:p>
          </p:txBody>
        </p:sp>
      </p:grpSp>
      <p:grpSp>
        <p:nvGrpSpPr>
          <p:cNvPr id="37" name="组合 36"/>
          <p:cNvGrpSpPr/>
          <p:nvPr/>
        </p:nvGrpSpPr>
        <p:grpSpPr>
          <a:xfrm>
            <a:off x="689956" y="940118"/>
            <a:ext cx="3736340" cy="860425"/>
            <a:chOff x="8394" y="1488"/>
            <a:chExt cx="5884" cy="1355"/>
          </a:xfrm>
        </p:grpSpPr>
        <p:sp>
          <p:nvSpPr>
            <p:cNvPr id="38" name="TextBox 28"/>
            <p:cNvSpPr txBox="1"/>
            <p:nvPr/>
          </p:nvSpPr>
          <p:spPr>
            <a:xfrm>
              <a:off x="8394" y="1488"/>
              <a:ext cx="5762" cy="1031"/>
            </a:xfrm>
            <a:prstGeom prst="rect">
              <a:avLst/>
            </a:prstGeom>
            <a:noFill/>
          </p:spPr>
          <p:txBody>
            <a:bodyPr wrap="square" lIns="91440" tIns="45720" rIns="91440" bIns="45720" rtlCol="0">
              <a:spAutoFit/>
            </a:bodyPr>
            <a:lstStyle/>
            <a:p>
              <a:pPr>
                <a:lnSpc>
                  <a:spcPct val="150000"/>
                </a:lnSpc>
              </a:pPr>
              <a:r>
                <a:rPr lang="zh-CN" altLang="en-US" sz="2660" b="1" dirty="0">
                  <a:solidFill>
                    <a:srgbClr val="527C57"/>
                  </a:solidFill>
                  <a:latin typeface="字体管家胖丫儿" panose="00020600040101010101" charset="-122"/>
                  <a:ea typeface="字体管家胖丫儿" panose="00020600040101010101" charset="-122"/>
                  <a:sym typeface="+mn-ea"/>
                </a:rPr>
                <a:t>未来展望</a:t>
              </a:r>
            </a:p>
          </p:txBody>
        </p:sp>
        <p:sp>
          <p:nvSpPr>
            <p:cNvPr id="39" name="文本框 38"/>
            <p:cNvSpPr txBox="1"/>
            <p:nvPr/>
          </p:nvSpPr>
          <p:spPr>
            <a:xfrm>
              <a:off x="8394" y="2358"/>
              <a:ext cx="5884" cy="485"/>
            </a:xfrm>
            <a:prstGeom prst="rect">
              <a:avLst/>
            </a:prstGeom>
            <a:noFill/>
          </p:spPr>
          <p:txBody>
            <a:bodyPr wrap="square" rtlCol="0">
              <a:spAutoFit/>
            </a:bodyPr>
            <a:lstStyle/>
            <a:p>
              <a:r>
                <a:rPr lang="en-US" altLang="zh-CN" sz="1400" dirty="0" smtClean="0">
                  <a:solidFill>
                    <a:srgbClr val="527C57"/>
                  </a:solidFill>
                  <a:latin typeface="字体管家胖丫儿" panose="00020600040101010101" charset="-122"/>
                  <a:ea typeface="字体管家胖丫儿" panose="00020600040101010101" charset="-122"/>
                  <a:sym typeface="+mn-ea"/>
                </a:rPr>
                <a:t>Future Prospects</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pic>
        <p:nvPicPr>
          <p:cNvPr id="40" name="图片 39" descr="228922c0ef5cf2d9445533006c81a2b5"/>
          <p:cNvPicPr>
            <a:picLocks noChangeAspect="1"/>
          </p:cNvPicPr>
          <p:nvPr/>
        </p:nvPicPr>
        <p:blipFill>
          <a:blip r:embed="rId4"/>
          <a:stretch>
            <a:fillRect/>
          </a:stretch>
        </p:blipFill>
        <p:spPr>
          <a:xfrm>
            <a:off x="217805" y="-53975"/>
            <a:ext cx="12135485" cy="6704965"/>
          </a:xfrm>
          <a:prstGeom prst="rect">
            <a:avLst/>
          </a:prstGeom>
        </p:spPr>
      </p:pic>
    </p:spTree>
  </p:cSld>
  <p:clrMapOvr>
    <a:masterClrMapping/>
  </p:clrMapOvr>
  <p:transition spd="slow">
    <p:cove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c90e1472aadaa9e5200aa40f3ae09feb"/>
          <p:cNvPicPr>
            <a:picLocks noChangeAspect="1"/>
          </p:cNvPicPr>
          <p:nvPr/>
        </p:nvPicPr>
        <p:blipFill>
          <a:blip r:embed="rId4" cstate="screen">
            <a:extLst>
              <a:ext uri="{28A0092B-C50C-407E-A947-70E740481C1C}">
                <a14:useLocalDpi xmlns:a14="http://schemas.microsoft.com/office/drawing/2010/main"/>
              </a:ext>
            </a:extLst>
          </a:blip>
          <a:srcRect t="29484" b="33925"/>
          <a:stretch>
            <a:fillRect/>
          </a:stretch>
        </p:blipFill>
        <p:spPr>
          <a:xfrm>
            <a:off x="3711893" y="2469052"/>
            <a:ext cx="4801235" cy="1317625"/>
          </a:xfrm>
          <a:prstGeom prst="rect">
            <a:avLst/>
          </a:prstGeom>
        </p:spPr>
      </p:pic>
      <p:sp>
        <p:nvSpPr>
          <p:cNvPr id="3" name="文本框 2"/>
          <p:cNvSpPr txBox="1"/>
          <p:nvPr/>
        </p:nvSpPr>
        <p:spPr>
          <a:xfrm>
            <a:off x="2967356" y="3786677"/>
            <a:ext cx="6290310" cy="706755"/>
          </a:xfrm>
          <a:prstGeom prst="rect">
            <a:avLst/>
          </a:prstGeom>
          <a:noFill/>
        </p:spPr>
        <p:txBody>
          <a:bodyPr wrap="square" rtlCol="0">
            <a:spAutoFit/>
          </a:bodyPr>
          <a:lstStyle/>
          <a:p>
            <a:pPr algn="ctr"/>
            <a:r>
              <a:rPr lang="zh-CN" altLang="zh-CN" sz="4000" dirty="0">
                <a:solidFill>
                  <a:schemeClr val="tx1">
                    <a:lumMod val="75000"/>
                    <a:lumOff val="25000"/>
                  </a:schemeClr>
                </a:solidFill>
                <a:latin typeface="字体管家胖丫儿" panose="00020600040101010101" charset="-122"/>
                <a:ea typeface="字体管家胖丫儿" panose="00020600040101010101" charset="-122"/>
              </a:rPr>
              <a:t>衷心感谢您的观赏！</a:t>
            </a:r>
          </a:p>
        </p:txBody>
      </p:sp>
      <p:pic>
        <p:nvPicPr>
          <p:cNvPr id="12" name="图片 11" descr="228922c0ef5cf2d9445533006c81a2b5"/>
          <p:cNvPicPr>
            <a:picLocks noChangeAspect="1"/>
          </p:cNvPicPr>
          <p:nvPr/>
        </p:nvPicPr>
        <p:blipFill>
          <a:blip r:embed="rId5"/>
          <a:stretch>
            <a:fillRect/>
          </a:stretch>
        </p:blipFill>
        <p:spPr>
          <a:xfrm>
            <a:off x="217805" y="-53975"/>
            <a:ext cx="12135485" cy="6704965"/>
          </a:xfrm>
          <a:prstGeom prst="rect">
            <a:avLst/>
          </a:prstGeom>
        </p:spPr>
      </p:pic>
    </p:spTree>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c5af74cf19b58d56975d452300c0e575"/>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a:xfrm>
            <a:off x="2643505" y="2283460"/>
            <a:ext cx="1575435" cy="2491740"/>
          </a:xfrm>
          <a:prstGeom prst="round2DiagRect">
            <a:avLst/>
          </a:prstGeom>
        </p:spPr>
      </p:pic>
      <p:grpSp>
        <p:nvGrpSpPr>
          <p:cNvPr id="4" name="组合 3"/>
          <p:cNvGrpSpPr/>
          <p:nvPr/>
        </p:nvGrpSpPr>
        <p:grpSpPr>
          <a:xfrm>
            <a:off x="4430395" y="2579370"/>
            <a:ext cx="4270375" cy="1920240"/>
            <a:chOff x="7055" y="3596"/>
            <a:chExt cx="6725" cy="3024"/>
          </a:xfrm>
        </p:grpSpPr>
        <p:sp>
          <p:nvSpPr>
            <p:cNvPr id="2" name="文本框 1"/>
            <p:cNvSpPr txBox="1"/>
            <p:nvPr/>
          </p:nvSpPr>
          <p:spPr>
            <a:xfrm>
              <a:off x="7055" y="3596"/>
              <a:ext cx="6435" cy="919"/>
            </a:xfrm>
            <a:prstGeom prst="rect">
              <a:avLst/>
            </a:prstGeom>
            <a:noFill/>
          </p:spPr>
          <p:txBody>
            <a:bodyPr wrap="square" rtlCol="0">
              <a:spAutoFit/>
            </a:bodyPr>
            <a:lstStyle/>
            <a:p>
              <a:r>
                <a:rPr lang="en-US" altLang="zh-CN" sz="3200" b="1">
                  <a:solidFill>
                    <a:srgbClr val="527C57"/>
                  </a:solidFill>
                  <a:latin typeface="字体管家胖丫儿" panose="00020600040101010101" charset="-122"/>
                  <a:ea typeface="字体管家胖丫儿" panose="00020600040101010101" charset="-122"/>
                </a:rPr>
                <a:t>PART O1</a:t>
              </a:r>
            </a:p>
          </p:txBody>
        </p:sp>
        <p:sp>
          <p:nvSpPr>
            <p:cNvPr id="3" name="文本框 2"/>
            <p:cNvSpPr txBox="1"/>
            <p:nvPr/>
          </p:nvSpPr>
          <p:spPr>
            <a:xfrm>
              <a:off x="7055" y="4536"/>
              <a:ext cx="6725" cy="2084"/>
            </a:xfrm>
            <a:prstGeom prst="rect">
              <a:avLst/>
            </a:prstGeom>
            <a:noFill/>
          </p:spPr>
          <p:txBody>
            <a:bodyPr wrap="square" rtlCol="0">
              <a:spAutoFit/>
            </a:bodyPr>
            <a:lstStyle/>
            <a:p>
              <a:r>
                <a:rPr lang="zh-CN" altLang="en-US" sz="8000" b="1" dirty="0" smtClean="0">
                  <a:solidFill>
                    <a:schemeClr val="tx1">
                      <a:lumMod val="75000"/>
                      <a:lumOff val="25000"/>
                    </a:schemeClr>
                  </a:solidFill>
                  <a:latin typeface="字体管家胖丫儿" panose="00020600040101010101" charset="-122"/>
                  <a:ea typeface="字体管家胖丫儿" panose="00020600040101010101" charset="-122"/>
                </a:rPr>
                <a:t>成员分工</a:t>
              </a:r>
              <a:endParaRPr lang="zh-CN" altLang="zh-CN" sz="8000" b="1" dirty="0">
                <a:solidFill>
                  <a:schemeClr val="tx1">
                    <a:lumMod val="75000"/>
                    <a:lumOff val="25000"/>
                  </a:schemeClr>
                </a:solidFill>
                <a:latin typeface="字体管家胖丫儿" panose="00020600040101010101" charset="-122"/>
                <a:ea typeface="字体管家胖丫儿" panose="00020600040101010101" charset="-122"/>
              </a:endParaRPr>
            </a:p>
          </p:txBody>
        </p:sp>
      </p:grpSp>
      <p:pic>
        <p:nvPicPr>
          <p:cNvPr id="10" name="图片 9" descr="228922c0ef5cf2d9445533006c81a2b5"/>
          <p:cNvPicPr>
            <a:picLocks noChangeAspect="1"/>
          </p:cNvPicPr>
          <p:nvPr/>
        </p:nvPicPr>
        <p:blipFill>
          <a:blip r:embed="rId5"/>
          <a:stretch>
            <a:fillRect/>
          </a:stretch>
        </p:blipFill>
        <p:spPr>
          <a:xfrm>
            <a:off x="217805" y="-53975"/>
            <a:ext cx="12135485" cy="6704965"/>
          </a:xfrm>
          <a:prstGeom prst="rect">
            <a:avLst/>
          </a:prstGeom>
        </p:spPr>
      </p:pic>
    </p:spTree>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 name="图片 103" descr="228922c0ef5cf2d9445533006c81a2b5"/>
          <p:cNvPicPr>
            <a:picLocks noChangeAspect="1"/>
          </p:cNvPicPr>
          <p:nvPr/>
        </p:nvPicPr>
        <p:blipFill>
          <a:blip r:embed="rId5"/>
          <a:stretch>
            <a:fillRect/>
          </a:stretch>
        </p:blipFill>
        <p:spPr>
          <a:xfrm>
            <a:off x="217805" y="-53975"/>
            <a:ext cx="12135485" cy="6704965"/>
          </a:xfrm>
          <a:prstGeom prst="rect">
            <a:avLst/>
          </a:prstGeom>
        </p:spPr>
      </p:pic>
      <p:grpSp>
        <p:nvGrpSpPr>
          <p:cNvPr id="3" name="4185"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1307468" y="1697288"/>
            <a:ext cx="9613068" cy="3463424"/>
            <a:chOff x="1307468" y="1697288"/>
            <a:chExt cx="9613068" cy="3463424"/>
          </a:xfrm>
        </p:grpSpPr>
        <p:grpSp>
          <p:nvGrpSpPr>
            <p:cNvPr id="4" name="iṩḻîḋê">
              <a:extLst>
                <a:ext uri="{FF2B5EF4-FFF2-40B4-BE49-F238E27FC236}">
                  <a16:creationId xmlns:a16="http://schemas.microsoft.com/office/drawing/2014/main" id="{D9F9A455-B870-45C2-811B-007CC05E97B6}"/>
                </a:ext>
              </a:extLst>
            </p:cNvPr>
            <p:cNvGrpSpPr/>
            <p:nvPr/>
          </p:nvGrpSpPr>
          <p:grpSpPr>
            <a:xfrm>
              <a:off x="1307468" y="1697288"/>
              <a:ext cx="9613068" cy="3463424"/>
              <a:chOff x="1307468" y="1912116"/>
              <a:chExt cx="9613068" cy="3463424"/>
            </a:xfrm>
          </p:grpSpPr>
          <p:grpSp>
            <p:nvGrpSpPr>
              <p:cNvPr id="24" name="ïṩlíḍe">
                <a:extLst>
                  <a:ext uri="{FF2B5EF4-FFF2-40B4-BE49-F238E27FC236}">
                    <a16:creationId xmlns:a16="http://schemas.microsoft.com/office/drawing/2014/main" id="{176F9823-F245-4430-A4FB-941F74C6DFF9}"/>
                  </a:ext>
                </a:extLst>
              </p:cNvPr>
              <p:cNvGrpSpPr/>
              <p:nvPr/>
            </p:nvGrpSpPr>
            <p:grpSpPr>
              <a:xfrm>
                <a:off x="1410010" y="1912116"/>
                <a:ext cx="2611177" cy="3463424"/>
                <a:chOff x="1193500" y="1491637"/>
                <a:chExt cx="3761195" cy="3463424"/>
              </a:xfrm>
            </p:grpSpPr>
            <p:grpSp>
              <p:nvGrpSpPr>
                <p:cNvPr id="41" name="iṩ1iḓé">
                  <a:extLst>
                    <a:ext uri="{FF2B5EF4-FFF2-40B4-BE49-F238E27FC236}">
                      <a16:creationId xmlns:a16="http://schemas.microsoft.com/office/drawing/2014/main" id="{E0075BD2-E5A0-4A15-97D2-3FDA606EE13A}"/>
                    </a:ext>
                  </a:extLst>
                </p:cNvPr>
                <p:cNvGrpSpPr/>
                <p:nvPr/>
              </p:nvGrpSpPr>
              <p:grpSpPr>
                <a:xfrm>
                  <a:off x="1193500" y="1491637"/>
                  <a:ext cx="3761195" cy="1547486"/>
                  <a:chOff x="1317257" y="1824875"/>
                  <a:chExt cx="3761195" cy="1547486"/>
                </a:xfrm>
              </p:grpSpPr>
              <p:sp>
                <p:nvSpPr>
                  <p:cNvPr id="48" name="íṧlíḓè">
                    <a:extLst>
                      <a:ext uri="{FF2B5EF4-FFF2-40B4-BE49-F238E27FC236}">
                        <a16:creationId xmlns:a16="http://schemas.microsoft.com/office/drawing/2014/main" id="{AEE96BAE-0219-4B53-A3A2-8D9965D2A975}"/>
                      </a:ext>
                    </a:extLst>
                  </p:cNvPr>
                  <p:cNvSpPr txBox="1"/>
                  <p:nvPr/>
                </p:nvSpPr>
                <p:spPr>
                  <a:xfrm>
                    <a:off x="1317257" y="2132652"/>
                    <a:ext cx="3761195" cy="1239709"/>
                  </a:xfrm>
                  <a:prstGeom prst="rect">
                    <a:avLst/>
                  </a:prstGeom>
                  <a:noFill/>
                </p:spPr>
                <p:txBody>
                  <a:bodyPr wrap="square" lIns="91440" tIns="45720" rIns="91440" bIns="45720">
                    <a:normAutofit/>
                  </a:bodyPr>
                  <a:lstStyle/>
                  <a:p>
                    <a:pPr>
                      <a:lnSpc>
                        <a:spcPct val="120000"/>
                      </a:lnSpc>
                    </a:pPr>
                    <a:r>
                      <a:rPr lang="zh-CN" altLang="en-US" sz="2000" dirty="0" smtClean="0">
                        <a:solidFill>
                          <a:schemeClr val="tx1">
                            <a:lumMod val="75000"/>
                            <a:lumOff val="25000"/>
                          </a:schemeClr>
                        </a:solidFill>
                        <a:latin typeface="华文仿宋" panose="02010600040101010101" pitchFamily="2" charset="-122"/>
                        <a:ea typeface="华文仿宋" panose="02010600040101010101" pitchFamily="2" charset="-122"/>
                      </a:rPr>
                      <a:t>项目管理</a:t>
                    </a:r>
                    <a:endParaRPr lang="en-US" altLang="zh-CN" sz="2000" dirty="0" smtClean="0">
                      <a:solidFill>
                        <a:schemeClr val="tx1">
                          <a:lumMod val="75000"/>
                          <a:lumOff val="25000"/>
                        </a:schemeClr>
                      </a:solidFill>
                      <a:latin typeface="华文仿宋" panose="02010600040101010101" pitchFamily="2" charset="-122"/>
                      <a:ea typeface="华文仿宋" panose="02010600040101010101" pitchFamily="2" charset="-122"/>
                    </a:endParaRPr>
                  </a:p>
                  <a:p>
                    <a:pPr>
                      <a:lnSpc>
                        <a:spcPct val="120000"/>
                      </a:lnSpc>
                    </a:pPr>
                    <a:r>
                      <a:rPr lang="zh-CN" altLang="en-US" sz="2000" dirty="0">
                        <a:solidFill>
                          <a:schemeClr val="tx1">
                            <a:lumMod val="75000"/>
                            <a:lumOff val="25000"/>
                          </a:schemeClr>
                        </a:solidFill>
                        <a:latin typeface="华文仿宋" panose="02010600040101010101" pitchFamily="2" charset="-122"/>
                        <a:ea typeface="华文仿宋" panose="02010600040101010101" pitchFamily="2" charset="-122"/>
                      </a:rPr>
                      <a:t>演示文稿</a:t>
                    </a:r>
                  </a:p>
                </p:txBody>
              </p:sp>
              <p:sp>
                <p:nvSpPr>
                  <p:cNvPr id="49" name="îṥľíḋé">
                    <a:extLst>
                      <a:ext uri="{FF2B5EF4-FFF2-40B4-BE49-F238E27FC236}">
                        <a16:creationId xmlns:a16="http://schemas.microsoft.com/office/drawing/2014/main" id="{71376CC2-6D2C-420A-8F92-7B8C6AA42C9C}"/>
                      </a:ext>
                    </a:extLst>
                  </p:cNvPr>
                  <p:cNvSpPr/>
                  <p:nvPr/>
                </p:nvSpPr>
                <p:spPr>
                  <a:xfrm>
                    <a:off x="1317257" y="1824875"/>
                    <a:ext cx="3761195" cy="307777"/>
                  </a:xfrm>
                  <a:prstGeom prst="rect">
                    <a:avLst/>
                  </a:prstGeom>
                </p:spPr>
                <p:txBody>
                  <a:bodyPr wrap="square" lIns="91440" tIns="45720" rIns="91440" bIns="45720">
                    <a:noAutofit/>
                  </a:bodyPr>
                  <a:lstStyle/>
                  <a:p>
                    <a:r>
                      <a:rPr lang="zh-CN" altLang="en-US" b="1" dirty="0">
                        <a:solidFill>
                          <a:schemeClr val="tx1">
                            <a:lumMod val="75000"/>
                            <a:lumOff val="25000"/>
                          </a:schemeClr>
                        </a:solidFill>
                        <a:latin typeface="华文仿宋" panose="02010600040101010101" pitchFamily="2" charset="-122"/>
                        <a:ea typeface="字体管家胖丫儿" panose="00020600040101010101"/>
                      </a:rPr>
                      <a:t>黄程宇</a:t>
                    </a:r>
                  </a:p>
                </p:txBody>
              </p:sp>
            </p:grpSp>
            <p:grpSp>
              <p:nvGrpSpPr>
                <p:cNvPr id="42" name="íş1ídè">
                  <a:extLst>
                    <a:ext uri="{FF2B5EF4-FFF2-40B4-BE49-F238E27FC236}">
                      <a16:creationId xmlns:a16="http://schemas.microsoft.com/office/drawing/2014/main" id="{D4F3DCB8-59A7-4A25-8BF1-CB1E3764A8AE}"/>
                    </a:ext>
                  </a:extLst>
                </p:cNvPr>
                <p:cNvGrpSpPr/>
                <p:nvPr/>
              </p:nvGrpSpPr>
              <p:grpSpPr>
                <a:xfrm>
                  <a:off x="1193500" y="2815545"/>
                  <a:ext cx="3761195" cy="815608"/>
                  <a:chOff x="1317257" y="1824875"/>
                  <a:chExt cx="3761195" cy="815608"/>
                </a:xfrm>
              </p:grpSpPr>
              <p:sp>
                <p:nvSpPr>
                  <p:cNvPr id="46" name="îṥlïḓè">
                    <a:extLst>
                      <a:ext uri="{FF2B5EF4-FFF2-40B4-BE49-F238E27FC236}">
                        <a16:creationId xmlns:a16="http://schemas.microsoft.com/office/drawing/2014/main" id="{E0F5FED8-7C61-4557-BC46-C66F844BF576}"/>
                      </a:ext>
                    </a:extLst>
                  </p:cNvPr>
                  <p:cNvSpPr txBox="1"/>
                  <p:nvPr/>
                </p:nvSpPr>
                <p:spPr>
                  <a:xfrm>
                    <a:off x="1317257" y="2132652"/>
                    <a:ext cx="3761195" cy="507831"/>
                  </a:xfrm>
                  <a:prstGeom prst="rect">
                    <a:avLst/>
                  </a:prstGeom>
                  <a:noFill/>
                </p:spPr>
                <p:txBody>
                  <a:bodyPr wrap="square" lIns="91440" tIns="45720" rIns="91440" bIns="45720">
                    <a:noAutofit/>
                  </a:bodyPr>
                  <a:lstStyle/>
                  <a:p>
                    <a:pPr>
                      <a:lnSpc>
                        <a:spcPct val="120000"/>
                      </a:lnSpc>
                    </a:pPr>
                    <a:r>
                      <a:rPr lang="zh-CN" altLang="en-US" sz="2000" dirty="0" smtClean="0">
                        <a:solidFill>
                          <a:schemeClr val="tx1">
                            <a:lumMod val="75000"/>
                            <a:lumOff val="25000"/>
                          </a:schemeClr>
                        </a:solidFill>
                        <a:latin typeface="华文仿宋" panose="02010600040101010101" pitchFamily="2" charset="-122"/>
                        <a:ea typeface="华文仿宋" panose="02010600040101010101" pitchFamily="2" charset="-122"/>
                      </a:rPr>
                      <a:t>硬件设备</a:t>
                    </a:r>
                    <a:endParaRPr lang="en-US" altLang="zh-CN" sz="2000" dirty="0" smtClean="0">
                      <a:solidFill>
                        <a:schemeClr val="tx1">
                          <a:lumMod val="75000"/>
                          <a:lumOff val="25000"/>
                        </a:schemeClr>
                      </a:solidFill>
                      <a:latin typeface="华文仿宋" panose="02010600040101010101" pitchFamily="2" charset="-122"/>
                      <a:ea typeface="华文仿宋" panose="02010600040101010101" pitchFamily="2" charset="-122"/>
                    </a:endParaRPr>
                  </a:p>
                  <a:p>
                    <a:pPr>
                      <a:lnSpc>
                        <a:spcPct val="120000"/>
                      </a:lnSpc>
                    </a:pPr>
                    <a:r>
                      <a:rPr lang="en-US" altLang="zh-CN" sz="2000" dirty="0">
                        <a:solidFill>
                          <a:schemeClr val="tx1">
                            <a:lumMod val="75000"/>
                            <a:lumOff val="25000"/>
                          </a:schemeClr>
                        </a:solidFill>
                        <a:latin typeface="华文仿宋" panose="02010600040101010101" pitchFamily="2" charset="-122"/>
                        <a:ea typeface="华文仿宋" panose="02010600040101010101" pitchFamily="2" charset="-122"/>
                      </a:rPr>
                      <a:t>Arduino</a:t>
                    </a:r>
                    <a:endParaRPr lang="zh-CN" altLang="en-US" sz="2000" dirty="0">
                      <a:solidFill>
                        <a:schemeClr val="tx1">
                          <a:lumMod val="75000"/>
                          <a:lumOff val="25000"/>
                        </a:schemeClr>
                      </a:solidFill>
                      <a:latin typeface="华文仿宋" panose="02010600040101010101" pitchFamily="2" charset="-122"/>
                      <a:ea typeface="华文仿宋" panose="02010600040101010101" pitchFamily="2" charset="-122"/>
                    </a:endParaRPr>
                  </a:p>
                </p:txBody>
              </p:sp>
              <p:sp>
                <p:nvSpPr>
                  <p:cNvPr id="47" name="îšḷîḓe">
                    <a:extLst>
                      <a:ext uri="{FF2B5EF4-FFF2-40B4-BE49-F238E27FC236}">
                        <a16:creationId xmlns:a16="http://schemas.microsoft.com/office/drawing/2014/main" id="{552E473B-9309-4850-9706-08595E2A9AE4}"/>
                      </a:ext>
                    </a:extLst>
                  </p:cNvPr>
                  <p:cNvSpPr/>
                  <p:nvPr/>
                </p:nvSpPr>
                <p:spPr>
                  <a:xfrm>
                    <a:off x="1317257" y="1824875"/>
                    <a:ext cx="3761195" cy="307777"/>
                  </a:xfrm>
                  <a:prstGeom prst="rect">
                    <a:avLst/>
                  </a:prstGeom>
                </p:spPr>
                <p:txBody>
                  <a:bodyPr wrap="square" lIns="91440" tIns="45720" rIns="91440" bIns="45720">
                    <a:noAutofit/>
                  </a:bodyPr>
                  <a:lstStyle/>
                  <a:p>
                    <a:r>
                      <a:rPr lang="zh-CN" altLang="en-US" b="1" dirty="0">
                        <a:solidFill>
                          <a:schemeClr val="tx1">
                            <a:lumMod val="75000"/>
                            <a:lumOff val="25000"/>
                          </a:schemeClr>
                        </a:solidFill>
                        <a:latin typeface="方正姚体" panose="02010601030101010101" pitchFamily="2" charset="-122"/>
                        <a:ea typeface="字体管家胖丫儿" panose="00020600040101010101"/>
                      </a:rPr>
                      <a:t>吴隅</a:t>
                    </a:r>
                  </a:p>
                </p:txBody>
              </p:sp>
            </p:grpSp>
            <p:grpSp>
              <p:nvGrpSpPr>
                <p:cNvPr id="43" name="işlîďe">
                  <a:extLst>
                    <a:ext uri="{FF2B5EF4-FFF2-40B4-BE49-F238E27FC236}">
                      <a16:creationId xmlns:a16="http://schemas.microsoft.com/office/drawing/2014/main" id="{AC455C13-58C0-490C-9D8F-5375CFF96E37}"/>
                    </a:ext>
                  </a:extLst>
                </p:cNvPr>
                <p:cNvGrpSpPr/>
                <p:nvPr/>
              </p:nvGrpSpPr>
              <p:grpSpPr>
                <a:xfrm>
                  <a:off x="1193500" y="4139453"/>
                  <a:ext cx="3761195" cy="815608"/>
                  <a:chOff x="1317257" y="1824875"/>
                  <a:chExt cx="3761195" cy="815608"/>
                </a:xfrm>
              </p:grpSpPr>
              <p:sp>
                <p:nvSpPr>
                  <p:cNvPr id="44" name="iṩlïḓê">
                    <a:extLst>
                      <a:ext uri="{FF2B5EF4-FFF2-40B4-BE49-F238E27FC236}">
                        <a16:creationId xmlns:a16="http://schemas.microsoft.com/office/drawing/2014/main" id="{7271D771-4272-4B74-8710-D9B5BB0F3AB0}"/>
                      </a:ext>
                    </a:extLst>
                  </p:cNvPr>
                  <p:cNvSpPr txBox="1"/>
                  <p:nvPr/>
                </p:nvSpPr>
                <p:spPr>
                  <a:xfrm>
                    <a:off x="1317257" y="2132652"/>
                    <a:ext cx="3761195" cy="507831"/>
                  </a:xfrm>
                  <a:prstGeom prst="rect">
                    <a:avLst/>
                  </a:prstGeom>
                  <a:noFill/>
                </p:spPr>
                <p:txBody>
                  <a:bodyPr wrap="square" lIns="91440" tIns="45720" rIns="91440" bIns="45720">
                    <a:noAutofit/>
                  </a:bodyPr>
                  <a:lstStyle/>
                  <a:p>
                    <a:pPr>
                      <a:lnSpc>
                        <a:spcPct val="120000"/>
                      </a:lnSpc>
                    </a:pPr>
                    <a:r>
                      <a:rPr lang="zh-CN" altLang="en-US" sz="2000" dirty="0" smtClean="0">
                        <a:solidFill>
                          <a:schemeClr val="tx1">
                            <a:lumMod val="75000"/>
                            <a:lumOff val="25000"/>
                          </a:schemeClr>
                        </a:solidFill>
                        <a:latin typeface="华文仿宋" panose="02010600040101010101" pitchFamily="2" charset="-122"/>
                        <a:ea typeface="华文仿宋" panose="02010600040101010101" pitchFamily="2" charset="-122"/>
                      </a:rPr>
                      <a:t>服务器</a:t>
                    </a:r>
                    <a:endParaRPr lang="en-US" altLang="zh-CN" sz="2000" dirty="0" smtClean="0">
                      <a:solidFill>
                        <a:schemeClr val="tx1">
                          <a:lumMod val="75000"/>
                          <a:lumOff val="25000"/>
                        </a:schemeClr>
                      </a:solidFill>
                      <a:latin typeface="华文仿宋" panose="02010600040101010101" pitchFamily="2" charset="-122"/>
                      <a:ea typeface="华文仿宋" panose="02010600040101010101" pitchFamily="2" charset="-122"/>
                    </a:endParaRPr>
                  </a:p>
                  <a:p>
                    <a:pPr>
                      <a:lnSpc>
                        <a:spcPct val="120000"/>
                      </a:lnSpc>
                    </a:pPr>
                    <a:r>
                      <a:rPr lang="zh-CN" altLang="en-US" sz="2000" dirty="0" smtClean="0">
                        <a:solidFill>
                          <a:schemeClr val="tx1">
                            <a:lumMod val="75000"/>
                            <a:lumOff val="25000"/>
                          </a:schemeClr>
                        </a:solidFill>
                        <a:latin typeface="华文仿宋" panose="02010600040101010101" pitchFamily="2" charset="-122"/>
                        <a:ea typeface="华文仿宋" panose="02010600040101010101" pitchFamily="2" charset="-122"/>
                      </a:rPr>
                      <a:t>数据通信</a:t>
                    </a:r>
                    <a:endParaRPr lang="en-US" altLang="zh-CN" sz="2000" dirty="0" smtClean="0">
                      <a:solidFill>
                        <a:schemeClr val="tx1">
                          <a:lumMod val="75000"/>
                          <a:lumOff val="25000"/>
                        </a:schemeClr>
                      </a:solidFill>
                      <a:latin typeface="华文仿宋" panose="02010600040101010101" pitchFamily="2" charset="-122"/>
                      <a:ea typeface="华文仿宋" panose="02010600040101010101" pitchFamily="2" charset="-122"/>
                    </a:endParaRPr>
                  </a:p>
                </p:txBody>
              </p:sp>
              <p:sp>
                <p:nvSpPr>
                  <p:cNvPr id="45" name="îṧlíḑe">
                    <a:extLst>
                      <a:ext uri="{FF2B5EF4-FFF2-40B4-BE49-F238E27FC236}">
                        <a16:creationId xmlns:a16="http://schemas.microsoft.com/office/drawing/2014/main" id="{DD5E2941-398C-47E9-BD93-1ED977E6333D}"/>
                      </a:ext>
                    </a:extLst>
                  </p:cNvPr>
                  <p:cNvSpPr/>
                  <p:nvPr/>
                </p:nvSpPr>
                <p:spPr>
                  <a:xfrm>
                    <a:off x="1317257" y="1824875"/>
                    <a:ext cx="3761195" cy="307777"/>
                  </a:xfrm>
                  <a:prstGeom prst="rect">
                    <a:avLst/>
                  </a:prstGeom>
                </p:spPr>
                <p:txBody>
                  <a:bodyPr wrap="square" lIns="91440" tIns="45720" rIns="91440" bIns="45720">
                    <a:noAutofit/>
                  </a:bodyPr>
                  <a:lstStyle/>
                  <a:p>
                    <a:r>
                      <a:rPr lang="zh-CN" altLang="en-US" b="1" dirty="0" smtClean="0">
                        <a:solidFill>
                          <a:schemeClr val="tx1">
                            <a:lumMod val="75000"/>
                            <a:lumOff val="25000"/>
                          </a:schemeClr>
                        </a:solidFill>
                        <a:ea typeface="字体管家胖丫儿" panose="00020600040101010101"/>
                      </a:rPr>
                      <a:t>朱越</a:t>
                    </a:r>
                    <a:endParaRPr lang="zh-CN" altLang="en-US" b="1" dirty="0">
                      <a:solidFill>
                        <a:schemeClr val="tx1">
                          <a:lumMod val="75000"/>
                          <a:lumOff val="25000"/>
                        </a:schemeClr>
                      </a:solidFill>
                      <a:ea typeface="字体管家胖丫儿" panose="00020600040101010101"/>
                    </a:endParaRPr>
                  </a:p>
                </p:txBody>
              </p:sp>
            </p:grpSp>
          </p:grpSp>
          <p:grpSp>
            <p:nvGrpSpPr>
              <p:cNvPr id="25" name="ïṩḷiḑe">
                <a:extLst>
                  <a:ext uri="{FF2B5EF4-FFF2-40B4-BE49-F238E27FC236}">
                    <a16:creationId xmlns:a16="http://schemas.microsoft.com/office/drawing/2014/main" id="{7E345B29-6762-4550-9E2F-14F467B6C21D}"/>
                  </a:ext>
                </a:extLst>
              </p:cNvPr>
              <p:cNvGrpSpPr/>
              <p:nvPr/>
            </p:nvGrpSpPr>
            <p:grpSpPr>
              <a:xfrm>
                <a:off x="8170814" y="1912116"/>
                <a:ext cx="2749722" cy="3463424"/>
                <a:chOff x="8170814" y="1912116"/>
                <a:chExt cx="2749722" cy="3463424"/>
              </a:xfrm>
            </p:grpSpPr>
            <p:grpSp>
              <p:nvGrpSpPr>
                <p:cNvPr id="29" name="ís1îḋe">
                  <a:extLst>
                    <a:ext uri="{FF2B5EF4-FFF2-40B4-BE49-F238E27FC236}">
                      <a16:creationId xmlns:a16="http://schemas.microsoft.com/office/drawing/2014/main" id="{E6541923-C76D-4DFC-A0C1-948D83DFC10E}"/>
                    </a:ext>
                  </a:extLst>
                </p:cNvPr>
                <p:cNvGrpSpPr/>
                <p:nvPr/>
              </p:nvGrpSpPr>
              <p:grpSpPr>
                <a:xfrm>
                  <a:off x="8170814" y="1912116"/>
                  <a:ext cx="2611177" cy="3463424"/>
                  <a:chOff x="1193500" y="1491637"/>
                  <a:chExt cx="3761195" cy="3463424"/>
                </a:xfrm>
              </p:grpSpPr>
              <p:grpSp>
                <p:nvGrpSpPr>
                  <p:cNvPr id="32" name="ïš1ïḓê">
                    <a:extLst>
                      <a:ext uri="{FF2B5EF4-FFF2-40B4-BE49-F238E27FC236}">
                        <a16:creationId xmlns:a16="http://schemas.microsoft.com/office/drawing/2014/main" id="{D94490D6-89D1-42FC-8941-43164928DA3C}"/>
                      </a:ext>
                    </a:extLst>
                  </p:cNvPr>
                  <p:cNvGrpSpPr/>
                  <p:nvPr/>
                </p:nvGrpSpPr>
                <p:grpSpPr>
                  <a:xfrm>
                    <a:off x="1193500" y="1491637"/>
                    <a:ext cx="3761195" cy="815608"/>
                    <a:chOff x="1317257" y="1824875"/>
                    <a:chExt cx="3761195" cy="815608"/>
                  </a:xfrm>
                </p:grpSpPr>
                <p:sp>
                  <p:nvSpPr>
                    <p:cNvPr id="39" name="ïšľîďe">
                      <a:extLst>
                        <a:ext uri="{FF2B5EF4-FFF2-40B4-BE49-F238E27FC236}">
                          <a16:creationId xmlns:a16="http://schemas.microsoft.com/office/drawing/2014/main" id="{7D98E455-C8D2-4D20-8040-F572781B3D7C}"/>
                        </a:ext>
                      </a:extLst>
                    </p:cNvPr>
                    <p:cNvSpPr txBox="1"/>
                    <p:nvPr/>
                  </p:nvSpPr>
                  <p:spPr>
                    <a:xfrm>
                      <a:off x="1317257" y="2132652"/>
                      <a:ext cx="3761195" cy="507831"/>
                    </a:xfrm>
                    <a:prstGeom prst="rect">
                      <a:avLst/>
                    </a:prstGeom>
                    <a:noFill/>
                  </p:spPr>
                  <p:txBody>
                    <a:bodyPr wrap="square" lIns="91440" tIns="45720" rIns="91440" bIns="45720">
                      <a:noAutofit/>
                    </a:bodyPr>
                    <a:lstStyle/>
                    <a:p>
                      <a:pPr algn="r">
                        <a:lnSpc>
                          <a:spcPct val="120000"/>
                        </a:lnSpc>
                      </a:pPr>
                      <a:r>
                        <a:rPr lang="zh-CN" altLang="en-US" sz="2000" dirty="0" smtClean="0">
                          <a:solidFill>
                            <a:schemeClr val="tx1">
                              <a:lumMod val="75000"/>
                              <a:lumOff val="25000"/>
                            </a:schemeClr>
                          </a:solidFill>
                          <a:latin typeface="华文仿宋" panose="02010600040101010101" pitchFamily="2" charset="-122"/>
                          <a:ea typeface="华文仿宋" panose="02010600040101010101" pitchFamily="2" charset="-122"/>
                        </a:rPr>
                        <a:t>外形设计</a:t>
                      </a:r>
                      <a:endParaRPr lang="en-US" altLang="zh-CN" sz="2000" dirty="0" smtClean="0">
                        <a:solidFill>
                          <a:schemeClr val="tx1">
                            <a:lumMod val="75000"/>
                            <a:lumOff val="25000"/>
                          </a:schemeClr>
                        </a:solidFill>
                        <a:latin typeface="华文仿宋" panose="02010600040101010101" pitchFamily="2" charset="-122"/>
                        <a:ea typeface="华文仿宋" panose="02010600040101010101" pitchFamily="2" charset="-122"/>
                      </a:endParaRPr>
                    </a:p>
                    <a:p>
                      <a:pPr algn="r">
                        <a:lnSpc>
                          <a:spcPct val="120000"/>
                        </a:lnSpc>
                      </a:pPr>
                      <a:r>
                        <a:rPr lang="en-US" altLang="zh-CN" sz="2000" dirty="0" smtClean="0">
                          <a:solidFill>
                            <a:schemeClr val="tx1">
                              <a:lumMod val="75000"/>
                              <a:lumOff val="25000"/>
                            </a:schemeClr>
                          </a:solidFill>
                          <a:latin typeface="华文仿宋" panose="02010600040101010101" pitchFamily="2" charset="-122"/>
                          <a:ea typeface="华文仿宋" panose="02010600040101010101" pitchFamily="2" charset="-122"/>
                        </a:rPr>
                        <a:t>3D </a:t>
                      </a:r>
                      <a:r>
                        <a:rPr lang="zh-CN" altLang="en-US" sz="2000" dirty="0" smtClean="0">
                          <a:solidFill>
                            <a:schemeClr val="tx1">
                              <a:lumMod val="75000"/>
                              <a:lumOff val="25000"/>
                            </a:schemeClr>
                          </a:solidFill>
                          <a:latin typeface="华文仿宋" panose="02010600040101010101" pitchFamily="2" charset="-122"/>
                          <a:ea typeface="华文仿宋" panose="02010600040101010101" pitchFamily="2" charset="-122"/>
                        </a:rPr>
                        <a:t>建模</a:t>
                      </a:r>
                      <a:endParaRPr lang="zh-CN" altLang="en-US" sz="2000" dirty="0">
                        <a:solidFill>
                          <a:schemeClr val="tx1">
                            <a:lumMod val="75000"/>
                            <a:lumOff val="25000"/>
                          </a:schemeClr>
                        </a:solidFill>
                        <a:latin typeface="华文仿宋" panose="02010600040101010101" pitchFamily="2" charset="-122"/>
                        <a:ea typeface="华文仿宋" panose="02010600040101010101" pitchFamily="2" charset="-122"/>
                      </a:endParaRPr>
                    </a:p>
                  </p:txBody>
                </p:sp>
                <p:sp>
                  <p:nvSpPr>
                    <p:cNvPr id="40" name="îsļidé">
                      <a:extLst>
                        <a:ext uri="{FF2B5EF4-FFF2-40B4-BE49-F238E27FC236}">
                          <a16:creationId xmlns:a16="http://schemas.microsoft.com/office/drawing/2014/main" id="{1E735D0A-3F97-401B-87E7-C3FDDF04BE1A}"/>
                        </a:ext>
                      </a:extLst>
                    </p:cNvPr>
                    <p:cNvSpPr/>
                    <p:nvPr/>
                  </p:nvSpPr>
                  <p:spPr>
                    <a:xfrm>
                      <a:off x="1317257" y="1824875"/>
                      <a:ext cx="3761195" cy="307777"/>
                    </a:xfrm>
                    <a:prstGeom prst="rect">
                      <a:avLst/>
                    </a:prstGeom>
                  </p:spPr>
                  <p:txBody>
                    <a:bodyPr wrap="square" lIns="91440" tIns="45720" rIns="91440" bIns="45720">
                      <a:noAutofit/>
                    </a:bodyPr>
                    <a:lstStyle/>
                    <a:p>
                      <a:pPr algn="r"/>
                      <a:r>
                        <a:rPr lang="zh-CN" altLang="en-US" b="1" dirty="0" smtClean="0">
                          <a:solidFill>
                            <a:schemeClr val="tx1">
                              <a:lumMod val="75000"/>
                              <a:lumOff val="25000"/>
                            </a:schemeClr>
                          </a:solidFill>
                          <a:ea typeface="字体管家胖丫儿" panose="00020600040101010101"/>
                        </a:rPr>
                        <a:t>张启星</a:t>
                      </a:r>
                      <a:endParaRPr lang="zh-CN" altLang="en-US" b="1" dirty="0">
                        <a:solidFill>
                          <a:schemeClr val="tx1">
                            <a:lumMod val="75000"/>
                            <a:lumOff val="25000"/>
                          </a:schemeClr>
                        </a:solidFill>
                        <a:ea typeface="字体管家胖丫儿" panose="00020600040101010101"/>
                      </a:endParaRPr>
                    </a:p>
                  </p:txBody>
                </p:sp>
              </p:grpSp>
              <p:grpSp>
                <p:nvGrpSpPr>
                  <p:cNvPr id="33" name="ïṥḻïḓè">
                    <a:extLst>
                      <a:ext uri="{FF2B5EF4-FFF2-40B4-BE49-F238E27FC236}">
                        <a16:creationId xmlns:a16="http://schemas.microsoft.com/office/drawing/2014/main" id="{BE56EF17-B697-4974-913C-A09FA69ECE79}"/>
                      </a:ext>
                    </a:extLst>
                  </p:cNvPr>
                  <p:cNvGrpSpPr/>
                  <p:nvPr/>
                </p:nvGrpSpPr>
                <p:grpSpPr>
                  <a:xfrm>
                    <a:off x="1193500" y="2815545"/>
                    <a:ext cx="3761195" cy="815608"/>
                    <a:chOff x="1317257" y="1824875"/>
                    <a:chExt cx="3761195" cy="815608"/>
                  </a:xfrm>
                </p:grpSpPr>
                <p:sp>
                  <p:nvSpPr>
                    <p:cNvPr id="37" name="ïṡľîďè">
                      <a:extLst>
                        <a:ext uri="{FF2B5EF4-FFF2-40B4-BE49-F238E27FC236}">
                          <a16:creationId xmlns:a16="http://schemas.microsoft.com/office/drawing/2014/main" id="{647EB637-975D-42F7-9719-C6A3C39E12BF}"/>
                        </a:ext>
                      </a:extLst>
                    </p:cNvPr>
                    <p:cNvSpPr txBox="1"/>
                    <p:nvPr/>
                  </p:nvSpPr>
                  <p:spPr>
                    <a:xfrm>
                      <a:off x="1317257" y="2132652"/>
                      <a:ext cx="3761195" cy="507831"/>
                    </a:xfrm>
                    <a:prstGeom prst="rect">
                      <a:avLst/>
                    </a:prstGeom>
                    <a:noFill/>
                  </p:spPr>
                  <p:txBody>
                    <a:bodyPr wrap="square" lIns="91440" tIns="45720" rIns="91440" bIns="45720">
                      <a:noAutofit/>
                    </a:bodyPr>
                    <a:lstStyle/>
                    <a:p>
                      <a:pPr algn="r">
                        <a:lnSpc>
                          <a:spcPct val="120000"/>
                        </a:lnSpc>
                      </a:pPr>
                      <a:r>
                        <a:rPr lang="zh-CN" altLang="en-US" sz="2000" dirty="0" smtClean="0">
                          <a:solidFill>
                            <a:schemeClr val="tx1">
                              <a:lumMod val="75000"/>
                              <a:lumOff val="25000"/>
                            </a:schemeClr>
                          </a:solidFill>
                          <a:latin typeface="华文仿宋" panose="02010600040101010101" pitchFamily="2" charset="-122"/>
                          <a:ea typeface="华文仿宋" panose="02010600040101010101" pitchFamily="2" charset="-122"/>
                        </a:rPr>
                        <a:t>计算机视觉</a:t>
                      </a:r>
                      <a:endParaRPr lang="en-US" altLang="zh-CN" sz="2000" dirty="0" smtClean="0">
                        <a:solidFill>
                          <a:schemeClr val="tx1">
                            <a:lumMod val="75000"/>
                            <a:lumOff val="25000"/>
                          </a:schemeClr>
                        </a:solidFill>
                        <a:latin typeface="华文仿宋" panose="02010600040101010101" pitchFamily="2" charset="-122"/>
                        <a:ea typeface="华文仿宋" panose="02010600040101010101" pitchFamily="2" charset="-122"/>
                      </a:endParaRPr>
                    </a:p>
                    <a:p>
                      <a:pPr algn="r">
                        <a:lnSpc>
                          <a:spcPct val="120000"/>
                        </a:lnSpc>
                      </a:pPr>
                      <a:r>
                        <a:rPr lang="en-US" altLang="zh-CN" sz="2000" dirty="0" err="1" smtClean="0">
                          <a:solidFill>
                            <a:schemeClr val="tx1">
                              <a:lumMod val="75000"/>
                              <a:lumOff val="25000"/>
                            </a:schemeClr>
                          </a:solidFill>
                          <a:latin typeface="华文仿宋" panose="02010600040101010101" pitchFamily="2" charset="-122"/>
                          <a:ea typeface="华文仿宋" panose="02010600040101010101" pitchFamily="2" charset="-122"/>
                        </a:rPr>
                        <a:t>OpenCV</a:t>
                      </a:r>
                      <a:endParaRPr lang="zh-CN" altLang="en-US" sz="2000" dirty="0">
                        <a:solidFill>
                          <a:schemeClr val="tx1">
                            <a:lumMod val="75000"/>
                            <a:lumOff val="25000"/>
                          </a:schemeClr>
                        </a:solidFill>
                        <a:latin typeface="华文仿宋" panose="02010600040101010101" pitchFamily="2" charset="-122"/>
                        <a:ea typeface="华文仿宋" panose="02010600040101010101" pitchFamily="2" charset="-122"/>
                      </a:endParaRPr>
                    </a:p>
                  </p:txBody>
                </p:sp>
                <p:sp>
                  <p:nvSpPr>
                    <p:cNvPr id="38" name="ïṧ1idè">
                      <a:extLst>
                        <a:ext uri="{FF2B5EF4-FFF2-40B4-BE49-F238E27FC236}">
                          <a16:creationId xmlns:a16="http://schemas.microsoft.com/office/drawing/2014/main" id="{7362FE3F-D45B-406B-A8C6-E713A7C12547}"/>
                        </a:ext>
                      </a:extLst>
                    </p:cNvPr>
                    <p:cNvSpPr/>
                    <p:nvPr/>
                  </p:nvSpPr>
                  <p:spPr>
                    <a:xfrm>
                      <a:off x="1317257" y="1824875"/>
                      <a:ext cx="3761195" cy="307777"/>
                    </a:xfrm>
                    <a:prstGeom prst="rect">
                      <a:avLst/>
                    </a:prstGeom>
                  </p:spPr>
                  <p:txBody>
                    <a:bodyPr wrap="square" lIns="91440" tIns="45720" rIns="91440" bIns="45720">
                      <a:noAutofit/>
                    </a:bodyPr>
                    <a:lstStyle/>
                    <a:p>
                      <a:pPr algn="r"/>
                      <a:r>
                        <a:rPr lang="zh-CN" altLang="en-US" b="1" dirty="0">
                          <a:solidFill>
                            <a:schemeClr val="tx1">
                              <a:lumMod val="75000"/>
                              <a:lumOff val="25000"/>
                            </a:schemeClr>
                          </a:solidFill>
                          <a:ea typeface="字体管家胖丫儿" panose="00020600040101010101"/>
                        </a:rPr>
                        <a:t>陆弈人</a:t>
                      </a:r>
                    </a:p>
                  </p:txBody>
                </p:sp>
              </p:grpSp>
              <p:grpSp>
                <p:nvGrpSpPr>
                  <p:cNvPr id="34" name="íšľîḑè">
                    <a:extLst>
                      <a:ext uri="{FF2B5EF4-FFF2-40B4-BE49-F238E27FC236}">
                        <a16:creationId xmlns:a16="http://schemas.microsoft.com/office/drawing/2014/main" id="{4F2488EE-2355-4B36-8C29-6240B9B29EEC}"/>
                      </a:ext>
                    </a:extLst>
                  </p:cNvPr>
                  <p:cNvGrpSpPr/>
                  <p:nvPr/>
                </p:nvGrpSpPr>
                <p:grpSpPr>
                  <a:xfrm>
                    <a:off x="1193500" y="4139453"/>
                    <a:ext cx="3761195" cy="815608"/>
                    <a:chOff x="1317257" y="1824875"/>
                    <a:chExt cx="3761195" cy="815608"/>
                  </a:xfrm>
                </p:grpSpPr>
                <p:sp>
                  <p:nvSpPr>
                    <p:cNvPr id="35" name="ïŝḷîḓè">
                      <a:extLst>
                        <a:ext uri="{FF2B5EF4-FFF2-40B4-BE49-F238E27FC236}">
                          <a16:creationId xmlns:a16="http://schemas.microsoft.com/office/drawing/2014/main" id="{0F38D98A-C64B-433B-BD44-FC2888F6B5F2}"/>
                        </a:ext>
                      </a:extLst>
                    </p:cNvPr>
                    <p:cNvSpPr txBox="1"/>
                    <p:nvPr/>
                  </p:nvSpPr>
                  <p:spPr>
                    <a:xfrm>
                      <a:off x="1317257" y="2132652"/>
                      <a:ext cx="3761195" cy="507831"/>
                    </a:xfrm>
                    <a:prstGeom prst="rect">
                      <a:avLst/>
                    </a:prstGeom>
                    <a:noFill/>
                  </p:spPr>
                  <p:txBody>
                    <a:bodyPr wrap="square" lIns="91440" tIns="45720" rIns="91440" bIns="45720">
                      <a:noAutofit/>
                    </a:bodyPr>
                    <a:lstStyle/>
                    <a:p>
                      <a:pPr algn="r">
                        <a:lnSpc>
                          <a:spcPct val="120000"/>
                        </a:lnSpc>
                      </a:pPr>
                      <a:r>
                        <a:rPr lang="zh-CN" altLang="en-US" sz="2000" dirty="0" smtClean="0">
                          <a:solidFill>
                            <a:schemeClr val="tx1">
                              <a:lumMod val="75000"/>
                              <a:lumOff val="25000"/>
                            </a:schemeClr>
                          </a:solidFill>
                          <a:latin typeface="华文仿宋" panose="02010600040101010101" pitchFamily="2" charset="-122"/>
                          <a:ea typeface="华文仿宋" panose="02010600040101010101" pitchFamily="2" charset="-122"/>
                        </a:rPr>
                        <a:t>客户端</a:t>
                      </a:r>
                      <a:endParaRPr lang="en-US" altLang="zh-CN" sz="2000" dirty="0" smtClean="0">
                        <a:solidFill>
                          <a:schemeClr val="tx1">
                            <a:lumMod val="75000"/>
                            <a:lumOff val="25000"/>
                          </a:schemeClr>
                        </a:solidFill>
                        <a:latin typeface="华文仿宋" panose="02010600040101010101" pitchFamily="2" charset="-122"/>
                        <a:ea typeface="华文仿宋" panose="02010600040101010101" pitchFamily="2" charset="-122"/>
                      </a:endParaRPr>
                    </a:p>
                    <a:p>
                      <a:pPr algn="r">
                        <a:lnSpc>
                          <a:spcPct val="120000"/>
                        </a:lnSpc>
                      </a:pPr>
                      <a:r>
                        <a:rPr lang="en-US" altLang="zh-CN" sz="2000" dirty="0" smtClean="0">
                          <a:solidFill>
                            <a:schemeClr val="tx1">
                              <a:lumMod val="75000"/>
                              <a:lumOff val="25000"/>
                            </a:schemeClr>
                          </a:solidFill>
                          <a:latin typeface="华文仿宋" panose="02010600040101010101" pitchFamily="2" charset="-122"/>
                          <a:ea typeface="华文仿宋" panose="02010600040101010101" pitchFamily="2" charset="-122"/>
                        </a:rPr>
                        <a:t>Minecraft</a:t>
                      </a:r>
                      <a:endParaRPr lang="zh-CN" altLang="en-US" sz="2000" dirty="0">
                        <a:solidFill>
                          <a:schemeClr val="tx1">
                            <a:lumMod val="75000"/>
                            <a:lumOff val="25000"/>
                          </a:schemeClr>
                        </a:solidFill>
                        <a:latin typeface="华文仿宋" panose="02010600040101010101" pitchFamily="2" charset="-122"/>
                        <a:ea typeface="华文仿宋" panose="02010600040101010101" pitchFamily="2" charset="-122"/>
                      </a:endParaRPr>
                    </a:p>
                  </p:txBody>
                </p:sp>
                <p:sp>
                  <p:nvSpPr>
                    <p:cNvPr id="36" name="íṩ1ídê">
                      <a:extLst>
                        <a:ext uri="{FF2B5EF4-FFF2-40B4-BE49-F238E27FC236}">
                          <a16:creationId xmlns:a16="http://schemas.microsoft.com/office/drawing/2014/main" id="{EBDAEBCB-5D38-4C5A-8F68-608B8DB1AFA5}"/>
                        </a:ext>
                      </a:extLst>
                    </p:cNvPr>
                    <p:cNvSpPr/>
                    <p:nvPr/>
                  </p:nvSpPr>
                  <p:spPr>
                    <a:xfrm>
                      <a:off x="1317257" y="1824875"/>
                      <a:ext cx="3761195" cy="307777"/>
                    </a:xfrm>
                    <a:prstGeom prst="rect">
                      <a:avLst/>
                    </a:prstGeom>
                  </p:spPr>
                  <p:txBody>
                    <a:bodyPr wrap="square" lIns="91440" tIns="45720" rIns="91440" bIns="45720">
                      <a:noAutofit/>
                    </a:bodyPr>
                    <a:lstStyle/>
                    <a:p>
                      <a:pPr algn="r"/>
                      <a:r>
                        <a:rPr lang="zh-CN" altLang="en-US" b="1" dirty="0" smtClean="0">
                          <a:solidFill>
                            <a:schemeClr val="tx1">
                              <a:lumMod val="75000"/>
                              <a:lumOff val="25000"/>
                            </a:schemeClr>
                          </a:solidFill>
                          <a:ea typeface="字体管家胖丫儿" panose="00020600040101010101"/>
                        </a:rPr>
                        <a:t>刁隽宇</a:t>
                      </a:r>
                      <a:endParaRPr lang="zh-CN" altLang="en-US" b="1" dirty="0">
                        <a:solidFill>
                          <a:schemeClr val="tx1">
                            <a:lumMod val="75000"/>
                            <a:lumOff val="25000"/>
                          </a:schemeClr>
                        </a:solidFill>
                        <a:ea typeface="字体管家胖丫儿" panose="00020600040101010101"/>
                      </a:endParaRPr>
                    </a:p>
                  </p:txBody>
                </p:sp>
              </p:grpSp>
            </p:grpSp>
            <p:cxnSp>
              <p:nvCxnSpPr>
                <p:cNvPr id="30" name="直接连接符 29">
                  <a:extLst>
                    <a:ext uri="{FF2B5EF4-FFF2-40B4-BE49-F238E27FC236}">
                      <a16:creationId xmlns:a16="http://schemas.microsoft.com/office/drawing/2014/main" id="{1A4E0FA8-E287-4F92-979D-7C0614995D4E}"/>
                    </a:ext>
                  </a:extLst>
                </p:cNvPr>
                <p:cNvCxnSpPr/>
                <p:nvPr/>
              </p:nvCxnSpPr>
              <p:spPr>
                <a:xfrm>
                  <a:off x="8472264"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468EFB39-70A4-4175-8DE8-636056AB6ECB}"/>
                    </a:ext>
                  </a:extLst>
                </p:cNvPr>
                <p:cNvCxnSpPr/>
                <p:nvPr/>
              </p:nvCxnSpPr>
              <p:spPr>
                <a:xfrm>
                  <a:off x="8472264" y="4263691"/>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26" name="íṡļiḍê">
                <a:extLst>
                  <a:ext uri="{FF2B5EF4-FFF2-40B4-BE49-F238E27FC236}">
                    <a16:creationId xmlns:a16="http://schemas.microsoft.com/office/drawing/2014/main" id="{2E1AAE08-3C81-4684-8907-2ED575F8212C}"/>
                  </a:ext>
                </a:extLst>
              </p:cNvPr>
              <p:cNvGrpSpPr/>
              <p:nvPr/>
            </p:nvGrpSpPr>
            <p:grpSpPr>
              <a:xfrm>
                <a:off x="1307468" y="2924944"/>
                <a:ext cx="2448272" cy="1338747"/>
                <a:chOff x="1307468" y="2924944"/>
                <a:chExt cx="2448272" cy="1338747"/>
              </a:xfrm>
            </p:grpSpPr>
            <p:cxnSp>
              <p:nvCxnSpPr>
                <p:cNvPr id="27" name="直接连接符 26">
                  <a:extLst>
                    <a:ext uri="{FF2B5EF4-FFF2-40B4-BE49-F238E27FC236}">
                      <a16:creationId xmlns:a16="http://schemas.microsoft.com/office/drawing/2014/main" id="{D94C6297-1B73-4EB8-AF5D-CA1743B94F35}"/>
                    </a:ext>
                  </a:extLst>
                </p:cNvPr>
                <p:cNvCxnSpPr/>
                <p:nvPr/>
              </p:nvCxnSpPr>
              <p:spPr>
                <a:xfrm>
                  <a:off x="1307468"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EB17DE33-CCE7-4F52-B460-729B612E7327}"/>
                    </a:ext>
                  </a:extLst>
                </p:cNvPr>
                <p:cNvCxnSpPr/>
                <p:nvPr/>
              </p:nvCxnSpPr>
              <p:spPr>
                <a:xfrm>
                  <a:off x="1307468" y="4263691"/>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nvGrpSpPr>
            <p:cNvPr id="5" name="íSḷiďé">
              <a:extLst>
                <a:ext uri="{FF2B5EF4-FFF2-40B4-BE49-F238E27FC236}">
                  <a16:creationId xmlns:a16="http://schemas.microsoft.com/office/drawing/2014/main" id="{795666DB-8CB3-4498-93D4-C99B18B5456C}"/>
                </a:ext>
              </a:extLst>
            </p:cNvPr>
            <p:cNvGrpSpPr/>
            <p:nvPr/>
          </p:nvGrpSpPr>
          <p:grpSpPr>
            <a:xfrm>
              <a:off x="3693046" y="3064766"/>
              <a:ext cx="2889740" cy="1325716"/>
              <a:chOff x="1202860" y="3064766"/>
              <a:chExt cx="2889740" cy="1325716"/>
            </a:xfrm>
          </p:grpSpPr>
          <p:sp>
            <p:nvSpPr>
              <p:cNvPr id="20" name="iṡ1ïḋê">
                <a:extLst>
                  <a:ext uri="{FF2B5EF4-FFF2-40B4-BE49-F238E27FC236}">
                    <a16:creationId xmlns:a16="http://schemas.microsoft.com/office/drawing/2014/main" id="{59B32E6D-35CE-4052-B420-62E19EFA68CC}"/>
                  </a:ext>
                </a:extLst>
              </p:cNvPr>
              <p:cNvSpPr txBox="1"/>
              <p:nvPr/>
            </p:nvSpPr>
            <p:spPr>
              <a:xfrm>
                <a:off x="1202860" y="3064766"/>
                <a:ext cx="1068962" cy="283608"/>
              </a:xfrm>
              <a:prstGeom prst="rect">
                <a:avLst/>
              </a:prstGeom>
            </p:spPr>
            <p:txBody>
              <a:bodyPr anchor="ctr"/>
              <a:lstStyle/>
              <a:p>
                <a:pPr algn="ctr"/>
                <a:endParaRPr/>
              </a:p>
            </p:txBody>
          </p:sp>
          <p:sp>
            <p:nvSpPr>
              <p:cNvPr id="21" name="îṣľiḍé">
                <a:extLst>
                  <a:ext uri="{FF2B5EF4-FFF2-40B4-BE49-F238E27FC236}">
                    <a16:creationId xmlns:a16="http://schemas.microsoft.com/office/drawing/2014/main" id="{6D0378F4-B5AF-4E1D-8132-E7B54A4DC838}"/>
                  </a:ext>
                </a:extLst>
              </p:cNvPr>
              <p:cNvSpPr txBox="1"/>
              <p:nvPr/>
            </p:nvSpPr>
            <p:spPr>
              <a:xfrm>
                <a:off x="3023638" y="4106874"/>
                <a:ext cx="1068962" cy="283608"/>
              </a:xfrm>
              <a:prstGeom prst="rect">
                <a:avLst/>
              </a:prstGeom>
            </p:spPr>
            <p:txBody>
              <a:bodyPr anchor="ctr"/>
              <a:lstStyle/>
              <a:p>
                <a:pPr algn="ctr"/>
                <a:endParaRPr/>
              </a:p>
            </p:txBody>
          </p:sp>
        </p:grpSp>
      </p:grpSp>
      <p:sp>
        <p:nvSpPr>
          <p:cNvPr id="54" name="任意多边形 53"/>
          <p:cNvSpPr/>
          <p:nvPr/>
        </p:nvSpPr>
        <p:spPr>
          <a:xfrm>
            <a:off x="3985186" y="1825057"/>
            <a:ext cx="4107180" cy="3335655"/>
          </a:xfrm>
          <a:custGeom>
            <a:avLst/>
            <a:gdLst>
              <a:gd name="connisteX0" fmla="*/ 371404 w 4107250"/>
              <a:gd name="connsiteY0" fmla="*/ 18073 h 2849679"/>
              <a:gd name="connisteX1" fmla="*/ 455224 w 4107250"/>
              <a:gd name="connsiteY1" fmla="*/ 34583 h 2849679"/>
              <a:gd name="connisteX2" fmla="*/ 521899 w 4107250"/>
              <a:gd name="connsiteY2" fmla="*/ 68238 h 2849679"/>
              <a:gd name="connisteX3" fmla="*/ 605719 w 4107250"/>
              <a:gd name="connsiteY3" fmla="*/ 101893 h 2849679"/>
              <a:gd name="connisteX4" fmla="*/ 706049 w 4107250"/>
              <a:gd name="connsiteY4" fmla="*/ 135548 h 2849679"/>
              <a:gd name="connisteX5" fmla="*/ 773359 w 4107250"/>
              <a:gd name="connsiteY5" fmla="*/ 135548 h 2849679"/>
              <a:gd name="connisteX6" fmla="*/ 857179 w 4107250"/>
              <a:gd name="connsiteY6" fmla="*/ 152058 h 2849679"/>
              <a:gd name="connisteX7" fmla="*/ 940999 w 4107250"/>
              <a:gd name="connsiteY7" fmla="*/ 152058 h 2849679"/>
              <a:gd name="connisteX8" fmla="*/ 1007674 w 4107250"/>
              <a:gd name="connsiteY8" fmla="*/ 152058 h 2849679"/>
              <a:gd name="connisteX9" fmla="*/ 1074984 w 4107250"/>
              <a:gd name="connsiteY9" fmla="*/ 152058 h 2849679"/>
              <a:gd name="connisteX10" fmla="*/ 1141659 w 4107250"/>
              <a:gd name="connsiteY10" fmla="*/ 152058 h 2849679"/>
              <a:gd name="connisteX11" fmla="*/ 1208969 w 4107250"/>
              <a:gd name="connsiteY11" fmla="*/ 152058 h 2849679"/>
              <a:gd name="connisteX12" fmla="*/ 1275644 w 4107250"/>
              <a:gd name="connsiteY12" fmla="*/ 152058 h 2849679"/>
              <a:gd name="connisteX13" fmla="*/ 1375974 w 4107250"/>
              <a:gd name="connsiteY13" fmla="*/ 152058 h 2849679"/>
              <a:gd name="connisteX14" fmla="*/ 1443284 w 4107250"/>
              <a:gd name="connsiteY14" fmla="*/ 152058 h 2849679"/>
              <a:gd name="connisteX15" fmla="*/ 1527104 w 4107250"/>
              <a:gd name="connsiteY15" fmla="*/ 135548 h 2849679"/>
              <a:gd name="connisteX16" fmla="*/ 1593779 w 4107250"/>
              <a:gd name="connsiteY16" fmla="*/ 118403 h 2849679"/>
              <a:gd name="connisteX17" fmla="*/ 1661089 w 4107250"/>
              <a:gd name="connsiteY17" fmla="*/ 118403 h 2849679"/>
              <a:gd name="connisteX18" fmla="*/ 1727764 w 4107250"/>
              <a:gd name="connsiteY18" fmla="*/ 84748 h 2849679"/>
              <a:gd name="connisteX19" fmla="*/ 1811584 w 4107250"/>
              <a:gd name="connsiteY19" fmla="*/ 84748 h 2849679"/>
              <a:gd name="connisteX20" fmla="*/ 1895404 w 4107250"/>
              <a:gd name="connsiteY20" fmla="*/ 68238 h 2849679"/>
              <a:gd name="connisteX21" fmla="*/ 1995734 w 4107250"/>
              <a:gd name="connsiteY21" fmla="*/ 51728 h 2849679"/>
              <a:gd name="connisteX22" fmla="*/ 2079554 w 4107250"/>
              <a:gd name="connsiteY22" fmla="*/ 18073 h 2849679"/>
              <a:gd name="connisteX23" fmla="*/ 2146864 w 4107250"/>
              <a:gd name="connsiteY23" fmla="*/ 1563 h 2849679"/>
              <a:gd name="connisteX24" fmla="*/ 2213539 w 4107250"/>
              <a:gd name="connsiteY24" fmla="*/ 1563 h 2849679"/>
              <a:gd name="connisteX25" fmla="*/ 2280849 w 4107250"/>
              <a:gd name="connsiteY25" fmla="*/ 1563 h 2849679"/>
              <a:gd name="connisteX26" fmla="*/ 2364034 w 4107250"/>
              <a:gd name="connsiteY26" fmla="*/ 1563 h 2849679"/>
              <a:gd name="connisteX27" fmla="*/ 2431344 w 4107250"/>
              <a:gd name="connsiteY27" fmla="*/ 1563 h 2849679"/>
              <a:gd name="connisteX28" fmla="*/ 2498019 w 4107250"/>
              <a:gd name="connsiteY28" fmla="*/ 1563 h 2849679"/>
              <a:gd name="connisteX29" fmla="*/ 2581839 w 4107250"/>
              <a:gd name="connsiteY29" fmla="*/ 1563 h 2849679"/>
              <a:gd name="connisteX30" fmla="*/ 2649149 w 4107250"/>
              <a:gd name="connsiteY30" fmla="*/ 1563 h 2849679"/>
              <a:gd name="connisteX31" fmla="*/ 2715824 w 4107250"/>
              <a:gd name="connsiteY31" fmla="*/ 1563 h 2849679"/>
              <a:gd name="connisteX32" fmla="*/ 2799644 w 4107250"/>
              <a:gd name="connsiteY32" fmla="*/ 1563 h 2849679"/>
              <a:gd name="connisteX33" fmla="*/ 2866954 w 4107250"/>
              <a:gd name="connsiteY33" fmla="*/ 1563 h 2849679"/>
              <a:gd name="connisteX34" fmla="*/ 2967284 w 4107250"/>
              <a:gd name="connsiteY34" fmla="*/ 1563 h 2849679"/>
              <a:gd name="connisteX35" fmla="*/ 3051104 w 4107250"/>
              <a:gd name="connsiteY35" fmla="*/ 1563 h 2849679"/>
              <a:gd name="connisteX36" fmla="*/ 3117779 w 4107250"/>
              <a:gd name="connsiteY36" fmla="*/ 1563 h 2849679"/>
              <a:gd name="connisteX37" fmla="*/ 3201599 w 4107250"/>
              <a:gd name="connsiteY37" fmla="*/ 1563 h 2849679"/>
              <a:gd name="connisteX38" fmla="*/ 3268909 w 4107250"/>
              <a:gd name="connsiteY38" fmla="*/ 1563 h 2849679"/>
              <a:gd name="connisteX39" fmla="*/ 3335584 w 4107250"/>
              <a:gd name="connsiteY39" fmla="*/ 1563 h 2849679"/>
              <a:gd name="connisteX40" fmla="*/ 3402894 w 4107250"/>
              <a:gd name="connsiteY40" fmla="*/ 1563 h 2849679"/>
              <a:gd name="connisteX41" fmla="*/ 3486079 w 4107250"/>
              <a:gd name="connsiteY41" fmla="*/ 1563 h 2849679"/>
              <a:gd name="connisteX42" fmla="*/ 3569899 w 4107250"/>
              <a:gd name="connsiteY42" fmla="*/ 18073 h 2849679"/>
              <a:gd name="connisteX43" fmla="*/ 3637209 w 4107250"/>
              <a:gd name="connsiteY43" fmla="*/ 18073 h 2849679"/>
              <a:gd name="connisteX44" fmla="*/ 3703884 w 4107250"/>
              <a:gd name="connsiteY44" fmla="*/ 51728 h 2849679"/>
              <a:gd name="connisteX45" fmla="*/ 3787704 w 4107250"/>
              <a:gd name="connsiteY45" fmla="*/ 84748 h 2849679"/>
              <a:gd name="connisteX46" fmla="*/ 3871524 w 4107250"/>
              <a:gd name="connsiteY46" fmla="*/ 135548 h 2849679"/>
              <a:gd name="connisteX47" fmla="*/ 3938834 w 4107250"/>
              <a:gd name="connsiteY47" fmla="*/ 202223 h 2849679"/>
              <a:gd name="connisteX48" fmla="*/ 4005509 w 4107250"/>
              <a:gd name="connsiteY48" fmla="*/ 286043 h 2849679"/>
              <a:gd name="connisteX49" fmla="*/ 4055674 w 4107250"/>
              <a:gd name="connsiteY49" fmla="*/ 352718 h 2849679"/>
              <a:gd name="connisteX50" fmla="*/ 4072819 w 4107250"/>
              <a:gd name="connsiteY50" fmla="*/ 420028 h 2849679"/>
              <a:gd name="connisteX51" fmla="*/ 4089329 w 4107250"/>
              <a:gd name="connsiteY51" fmla="*/ 486703 h 2849679"/>
              <a:gd name="connisteX52" fmla="*/ 4105839 w 4107250"/>
              <a:gd name="connsiteY52" fmla="*/ 554013 h 2849679"/>
              <a:gd name="connisteX53" fmla="*/ 4105839 w 4107250"/>
              <a:gd name="connsiteY53" fmla="*/ 620688 h 2849679"/>
              <a:gd name="connisteX54" fmla="*/ 4105839 w 4107250"/>
              <a:gd name="connsiteY54" fmla="*/ 687998 h 2849679"/>
              <a:gd name="connisteX55" fmla="*/ 4105839 w 4107250"/>
              <a:gd name="connsiteY55" fmla="*/ 754673 h 2849679"/>
              <a:gd name="connisteX56" fmla="*/ 4105839 w 4107250"/>
              <a:gd name="connsiteY56" fmla="*/ 821983 h 2849679"/>
              <a:gd name="connisteX57" fmla="*/ 4105839 w 4107250"/>
              <a:gd name="connsiteY57" fmla="*/ 888658 h 2849679"/>
              <a:gd name="connisteX58" fmla="*/ 4105839 w 4107250"/>
              <a:gd name="connsiteY58" fmla="*/ 955968 h 2849679"/>
              <a:gd name="connisteX59" fmla="*/ 4089329 w 4107250"/>
              <a:gd name="connsiteY59" fmla="*/ 1039788 h 2849679"/>
              <a:gd name="connisteX60" fmla="*/ 4072819 w 4107250"/>
              <a:gd name="connsiteY60" fmla="*/ 1106463 h 2849679"/>
              <a:gd name="connisteX61" fmla="*/ 4072819 w 4107250"/>
              <a:gd name="connsiteY61" fmla="*/ 1173773 h 2849679"/>
              <a:gd name="connisteX62" fmla="*/ 4055674 w 4107250"/>
              <a:gd name="connsiteY62" fmla="*/ 1240448 h 2849679"/>
              <a:gd name="connisteX63" fmla="*/ 4055674 w 4107250"/>
              <a:gd name="connsiteY63" fmla="*/ 1307758 h 2849679"/>
              <a:gd name="connisteX64" fmla="*/ 4039164 w 4107250"/>
              <a:gd name="connsiteY64" fmla="*/ 1374433 h 2849679"/>
              <a:gd name="connisteX65" fmla="*/ 4039164 w 4107250"/>
              <a:gd name="connsiteY65" fmla="*/ 1458253 h 2849679"/>
              <a:gd name="connisteX66" fmla="*/ 4022019 w 4107250"/>
              <a:gd name="connsiteY66" fmla="*/ 1525563 h 2849679"/>
              <a:gd name="connisteX67" fmla="*/ 4005509 w 4107250"/>
              <a:gd name="connsiteY67" fmla="*/ 1592238 h 2849679"/>
              <a:gd name="connisteX68" fmla="*/ 4005509 w 4107250"/>
              <a:gd name="connsiteY68" fmla="*/ 1676058 h 2849679"/>
              <a:gd name="connisteX69" fmla="*/ 4005509 w 4107250"/>
              <a:gd name="connsiteY69" fmla="*/ 1759878 h 2849679"/>
              <a:gd name="connisteX70" fmla="*/ 4005509 w 4107250"/>
              <a:gd name="connsiteY70" fmla="*/ 1826553 h 2849679"/>
              <a:gd name="connisteX71" fmla="*/ 4005509 w 4107250"/>
              <a:gd name="connsiteY71" fmla="*/ 1893863 h 2849679"/>
              <a:gd name="connisteX72" fmla="*/ 4005509 w 4107250"/>
              <a:gd name="connsiteY72" fmla="*/ 1977683 h 2849679"/>
              <a:gd name="connisteX73" fmla="*/ 4005509 w 4107250"/>
              <a:gd name="connsiteY73" fmla="*/ 2044358 h 2849679"/>
              <a:gd name="connisteX74" fmla="*/ 4005509 w 4107250"/>
              <a:gd name="connsiteY74" fmla="*/ 2128178 h 2849679"/>
              <a:gd name="connisteX75" fmla="*/ 4005509 w 4107250"/>
              <a:gd name="connsiteY75" fmla="*/ 2194853 h 2849679"/>
              <a:gd name="connisteX76" fmla="*/ 4005509 w 4107250"/>
              <a:gd name="connsiteY76" fmla="*/ 2262163 h 2849679"/>
              <a:gd name="connisteX77" fmla="*/ 4022019 w 4107250"/>
              <a:gd name="connsiteY77" fmla="*/ 2328838 h 2849679"/>
              <a:gd name="connisteX78" fmla="*/ 4022019 w 4107250"/>
              <a:gd name="connsiteY78" fmla="*/ 2396148 h 2849679"/>
              <a:gd name="connisteX79" fmla="*/ 4022019 w 4107250"/>
              <a:gd name="connsiteY79" fmla="*/ 2462823 h 2849679"/>
              <a:gd name="connisteX80" fmla="*/ 4022019 w 4107250"/>
              <a:gd name="connsiteY80" fmla="*/ 2530133 h 2849679"/>
              <a:gd name="connisteX81" fmla="*/ 4022019 w 4107250"/>
              <a:gd name="connsiteY81" fmla="*/ 2596808 h 2849679"/>
              <a:gd name="connisteX82" fmla="*/ 4022019 w 4107250"/>
              <a:gd name="connsiteY82" fmla="*/ 2664118 h 2849679"/>
              <a:gd name="connisteX83" fmla="*/ 3955344 w 4107250"/>
              <a:gd name="connsiteY83" fmla="*/ 2714283 h 2849679"/>
              <a:gd name="connisteX84" fmla="*/ 3888034 w 4107250"/>
              <a:gd name="connsiteY84" fmla="*/ 2747938 h 2849679"/>
              <a:gd name="connisteX85" fmla="*/ 3821359 w 4107250"/>
              <a:gd name="connsiteY85" fmla="*/ 2747938 h 2849679"/>
              <a:gd name="connisteX86" fmla="*/ 3754049 w 4107250"/>
              <a:gd name="connsiteY86" fmla="*/ 2781593 h 2849679"/>
              <a:gd name="connisteX87" fmla="*/ 3687374 w 4107250"/>
              <a:gd name="connsiteY87" fmla="*/ 2798103 h 2849679"/>
              <a:gd name="connisteX88" fmla="*/ 3620064 w 4107250"/>
              <a:gd name="connsiteY88" fmla="*/ 2814613 h 2849679"/>
              <a:gd name="connisteX89" fmla="*/ 3553389 w 4107250"/>
              <a:gd name="connsiteY89" fmla="*/ 2831758 h 2849679"/>
              <a:gd name="connisteX90" fmla="*/ 3486079 w 4107250"/>
              <a:gd name="connsiteY90" fmla="*/ 2848268 h 2849679"/>
              <a:gd name="connisteX91" fmla="*/ 3402894 w 4107250"/>
              <a:gd name="connsiteY91" fmla="*/ 2848268 h 2849679"/>
              <a:gd name="connisteX92" fmla="*/ 3335584 w 4107250"/>
              <a:gd name="connsiteY92" fmla="*/ 2848268 h 2849679"/>
              <a:gd name="connisteX93" fmla="*/ 3251764 w 4107250"/>
              <a:gd name="connsiteY93" fmla="*/ 2848268 h 2849679"/>
              <a:gd name="connisteX94" fmla="*/ 3185089 w 4107250"/>
              <a:gd name="connsiteY94" fmla="*/ 2848268 h 2849679"/>
              <a:gd name="connisteX95" fmla="*/ 3101269 w 4107250"/>
              <a:gd name="connsiteY95" fmla="*/ 2848268 h 2849679"/>
              <a:gd name="connisteX96" fmla="*/ 3017449 w 4107250"/>
              <a:gd name="connsiteY96" fmla="*/ 2848268 h 2849679"/>
              <a:gd name="connisteX97" fmla="*/ 2933629 w 4107250"/>
              <a:gd name="connsiteY97" fmla="*/ 2848268 h 2849679"/>
              <a:gd name="connisteX98" fmla="*/ 2866954 w 4107250"/>
              <a:gd name="connsiteY98" fmla="*/ 2848268 h 2849679"/>
              <a:gd name="connisteX99" fmla="*/ 2799644 w 4107250"/>
              <a:gd name="connsiteY99" fmla="*/ 2848268 h 2849679"/>
              <a:gd name="connisteX100" fmla="*/ 2715824 w 4107250"/>
              <a:gd name="connsiteY100" fmla="*/ 2848268 h 2849679"/>
              <a:gd name="connisteX101" fmla="*/ 2649149 w 4107250"/>
              <a:gd name="connsiteY101" fmla="*/ 2848268 h 2849679"/>
              <a:gd name="connisteX102" fmla="*/ 2548819 w 4107250"/>
              <a:gd name="connsiteY102" fmla="*/ 2848268 h 2849679"/>
              <a:gd name="connisteX103" fmla="*/ 2464999 w 4107250"/>
              <a:gd name="connsiteY103" fmla="*/ 2848268 h 2849679"/>
              <a:gd name="connisteX104" fmla="*/ 2397689 w 4107250"/>
              <a:gd name="connsiteY104" fmla="*/ 2848268 h 2849679"/>
              <a:gd name="connisteX105" fmla="*/ 2331014 w 4107250"/>
              <a:gd name="connsiteY105" fmla="*/ 2848268 h 2849679"/>
              <a:gd name="connisteX106" fmla="*/ 2263704 w 4107250"/>
              <a:gd name="connsiteY106" fmla="*/ 2848268 h 2849679"/>
              <a:gd name="connisteX107" fmla="*/ 2197029 w 4107250"/>
              <a:gd name="connsiteY107" fmla="*/ 2848268 h 2849679"/>
              <a:gd name="connisteX108" fmla="*/ 2096064 w 4107250"/>
              <a:gd name="connsiteY108" fmla="*/ 2848268 h 2849679"/>
              <a:gd name="connisteX109" fmla="*/ 2029389 w 4107250"/>
              <a:gd name="connsiteY109" fmla="*/ 2848268 h 2849679"/>
              <a:gd name="connisteX110" fmla="*/ 1945569 w 4107250"/>
              <a:gd name="connsiteY110" fmla="*/ 2848268 h 2849679"/>
              <a:gd name="connisteX111" fmla="*/ 1861749 w 4107250"/>
              <a:gd name="connsiteY111" fmla="*/ 2848268 h 2849679"/>
              <a:gd name="connisteX112" fmla="*/ 1795074 w 4107250"/>
              <a:gd name="connsiteY112" fmla="*/ 2848268 h 2849679"/>
              <a:gd name="connisteX113" fmla="*/ 1711254 w 4107250"/>
              <a:gd name="connsiteY113" fmla="*/ 2848268 h 2849679"/>
              <a:gd name="connisteX114" fmla="*/ 1610924 w 4107250"/>
              <a:gd name="connsiteY114" fmla="*/ 2848268 h 2849679"/>
              <a:gd name="connisteX115" fmla="*/ 1543614 w 4107250"/>
              <a:gd name="connsiteY115" fmla="*/ 2848268 h 2849679"/>
              <a:gd name="connisteX116" fmla="*/ 1459794 w 4107250"/>
              <a:gd name="connsiteY116" fmla="*/ 2848268 h 2849679"/>
              <a:gd name="connisteX117" fmla="*/ 1393119 w 4107250"/>
              <a:gd name="connsiteY117" fmla="*/ 2848268 h 2849679"/>
              <a:gd name="connisteX118" fmla="*/ 1325809 w 4107250"/>
              <a:gd name="connsiteY118" fmla="*/ 2848268 h 2849679"/>
              <a:gd name="connisteX119" fmla="*/ 1259134 w 4107250"/>
              <a:gd name="connsiteY119" fmla="*/ 2848268 h 2849679"/>
              <a:gd name="connisteX120" fmla="*/ 1175314 w 4107250"/>
              <a:gd name="connsiteY120" fmla="*/ 2848268 h 2849679"/>
              <a:gd name="connisteX121" fmla="*/ 1091494 w 4107250"/>
              <a:gd name="connsiteY121" fmla="*/ 2848268 h 2849679"/>
              <a:gd name="connisteX122" fmla="*/ 991164 w 4107250"/>
              <a:gd name="connsiteY122" fmla="*/ 2848268 h 2849679"/>
              <a:gd name="connisteX123" fmla="*/ 923854 w 4107250"/>
              <a:gd name="connsiteY123" fmla="*/ 2848268 h 2849679"/>
              <a:gd name="connisteX124" fmla="*/ 857179 w 4107250"/>
              <a:gd name="connsiteY124" fmla="*/ 2848268 h 2849679"/>
              <a:gd name="connisteX125" fmla="*/ 773359 w 4107250"/>
              <a:gd name="connsiteY125" fmla="*/ 2848268 h 2849679"/>
              <a:gd name="connisteX126" fmla="*/ 673029 w 4107250"/>
              <a:gd name="connsiteY126" fmla="*/ 2848268 h 2849679"/>
              <a:gd name="connisteX127" fmla="*/ 589209 w 4107250"/>
              <a:gd name="connsiteY127" fmla="*/ 2831758 h 2849679"/>
              <a:gd name="connisteX128" fmla="*/ 521899 w 4107250"/>
              <a:gd name="connsiteY128" fmla="*/ 2831758 h 2849679"/>
              <a:gd name="connisteX129" fmla="*/ 455224 w 4107250"/>
              <a:gd name="connsiteY129" fmla="*/ 2814613 h 2849679"/>
              <a:gd name="connisteX130" fmla="*/ 387914 w 4107250"/>
              <a:gd name="connsiteY130" fmla="*/ 2814613 h 2849679"/>
              <a:gd name="connisteX131" fmla="*/ 321239 w 4107250"/>
              <a:gd name="connsiteY131" fmla="*/ 2781593 h 2849679"/>
              <a:gd name="connisteX132" fmla="*/ 253929 w 4107250"/>
              <a:gd name="connsiteY132" fmla="*/ 2747938 h 2849679"/>
              <a:gd name="connisteX133" fmla="*/ 187254 w 4107250"/>
              <a:gd name="connsiteY133" fmla="*/ 2714283 h 2849679"/>
              <a:gd name="connisteX134" fmla="*/ 119944 w 4107250"/>
              <a:gd name="connsiteY134" fmla="*/ 2680628 h 2849679"/>
              <a:gd name="connisteX135" fmla="*/ 103434 w 4107250"/>
              <a:gd name="connsiteY135" fmla="*/ 2613953 h 2849679"/>
              <a:gd name="connisteX136" fmla="*/ 86924 w 4107250"/>
              <a:gd name="connsiteY136" fmla="*/ 2546643 h 2849679"/>
              <a:gd name="connisteX137" fmla="*/ 69779 w 4107250"/>
              <a:gd name="connsiteY137" fmla="*/ 2479968 h 2849679"/>
              <a:gd name="connisteX138" fmla="*/ 36759 w 4107250"/>
              <a:gd name="connsiteY138" fmla="*/ 2412658 h 2849679"/>
              <a:gd name="connisteX139" fmla="*/ 36759 w 4107250"/>
              <a:gd name="connsiteY139" fmla="*/ 2345983 h 2849679"/>
              <a:gd name="connisteX140" fmla="*/ 36759 w 4107250"/>
              <a:gd name="connsiteY140" fmla="*/ 2278673 h 2849679"/>
              <a:gd name="connisteX141" fmla="*/ 36759 w 4107250"/>
              <a:gd name="connsiteY141" fmla="*/ 2211998 h 2849679"/>
              <a:gd name="connisteX142" fmla="*/ 36759 w 4107250"/>
              <a:gd name="connsiteY142" fmla="*/ 2144688 h 2849679"/>
              <a:gd name="connisteX143" fmla="*/ 36759 w 4107250"/>
              <a:gd name="connsiteY143" fmla="*/ 2078013 h 2849679"/>
              <a:gd name="connisteX144" fmla="*/ 36759 w 4107250"/>
              <a:gd name="connsiteY144" fmla="*/ 2010703 h 2849679"/>
              <a:gd name="connisteX145" fmla="*/ 36759 w 4107250"/>
              <a:gd name="connsiteY145" fmla="*/ 1926883 h 2849679"/>
              <a:gd name="connisteX146" fmla="*/ 36759 w 4107250"/>
              <a:gd name="connsiteY146" fmla="*/ 1860208 h 2849679"/>
              <a:gd name="connisteX147" fmla="*/ 3104 w 4107250"/>
              <a:gd name="connsiteY147" fmla="*/ 1793533 h 2849679"/>
              <a:gd name="connisteX148" fmla="*/ 3104 w 4107250"/>
              <a:gd name="connsiteY148" fmla="*/ 1726223 h 2849679"/>
              <a:gd name="connisteX149" fmla="*/ 3104 w 4107250"/>
              <a:gd name="connsiteY149" fmla="*/ 1659548 h 2849679"/>
              <a:gd name="connisteX150" fmla="*/ 3104 w 4107250"/>
              <a:gd name="connsiteY150" fmla="*/ 1592238 h 2849679"/>
              <a:gd name="connisteX151" fmla="*/ 3104 w 4107250"/>
              <a:gd name="connsiteY151" fmla="*/ 1508418 h 2849679"/>
              <a:gd name="connisteX152" fmla="*/ 3104 w 4107250"/>
              <a:gd name="connsiteY152" fmla="*/ 1441743 h 2849679"/>
              <a:gd name="connisteX153" fmla="*/ 3104 w 4107250"/>
              <a:gd name="connsiteY153" fmla="*/ 1374433 h 2849679"/>
              <a:gd name="connisteX154" fmla="*/ 3104 w 4107250"/>
              <a:gd name="connsiteY154" fmla="*/ 1307758 h 2849679"/>
              <a:gd name="connisteX155" fmla="*/ 3104 w 4107250"/>
              <a:gd name="connsiteY155" fmla="*/ 1240448 h 2849679"/>
              <a:gd name="connisteX156" fmla="*/ 3104 w 4107250"/>
              <a:gd name="connsiteY156" fmla="*/ 1173773 h 2849679"/>
              <a:gd name="connisteX157" fmla="*/ 19614 w 4107250"/>
              <a:gd name="connsiteY157" fmla="*/ 1106463 h 2849679"/>
              <a:gd name="connisteX158" fmla="*/ 19614 w 4107250"/>
              <a:gd name="connsiteY158" fmla="*/ 1039788 h 2849679"/>
              <a:gd name="connisteX159" fmla="*/ 19614 w 4107250"/>
              <a:gd name="connsiteY159" fmla="*/ 972478 h 2849679"/>
              <a:gd name="connisteX160" fmla="*/ 36759 w 4107250"/>
              <a:gd name="connsiteY160" fmla="*/ 905803 h 2849679"/>
              <a:gd name="connisteX161" fmla="*/ 69779 w 4107250"/>
              <a:gd name="connsiteY161" fmla="*/ 838493 h 2849679"/>
              <a:gd name="connisteX162" fmla="*/ 69779 w 4107250"/>
              <a:gd name="connsiteY162" fmla="*/ 771818 h 2849679"/>
              <a:gd name="connisteX163" fmla="*/ 69779 w 4107250"/>
              <a:gd name="connsiteY163" fmla="*/ 704508 h 2849679"/>
              <a:gd name="connisteX164" fmla="*/ 103434 w 4107250"/>
              <a:gd name="connsiteY164" fmla="*/ 637833 h 2849679"/>
              <a:gd name="connisteX165" fmla="*/ 103434 w 4107250"/>
              <a:gd name="connsiteY165" fmla="*/ 570523 h 2849679"/>
              <a:gd name="connisteX166" fmla="*/ 103434 w 4107250"/>
              <a:gd name="connsiteY166" fmla="*/ 503848 h 2849679"/>
              <a:gd name="connisteX167" fmla="*/ 119944 w 4107250"/>
              <a:gd name="connsiteY167" fmla="*/ 436538 h 2849679"/>
              <a:gd name="connisteX168" fmla="*/ 137089 w 4107250"/>
              <a:gd name="connsiteY168" fmla="*/ 369863 h 2849679"/>
              <a:gd name="connisteX169" fmla="*/ 137089 w 4107250"/>
              <a:gd name="connsiteY169" fmla="*/ 302553 h 2849679"/>
              <a:gd name="connisteX170" fmla="*/ 153599 w 4107250"/>
              <a:gd name="connsiteY170" fmla="*/ 218733 h 2849679"/>
              <a:gd name="connisteX171" fmla="*/ 153599 w 4107250"/>
              <a:gd name="connsiteY171" fmla="*/ 152058 h 2849679"/>
              <a:gd name="connisteX172" fmla="*/ 187254 w 4107250"/>
              <a:gd name="connsiteY172" fmla="*/ 84748 h 2849679"/>
              <a:gd name="connisteX173" fmla="*/ 220909 w 4107250"/>
              <a:gd name="connsiteY173" fmla="*/ 18073 h 2849679"/>
              <a:gd name="connisteX174" fmla="*/ 287584 w 4107250"/>
              <a:gd name="connsiteY174" fmla="*/ 1563 h 2849679"/>
              <a:gd name="connisteX175" fmla="*/ 354894 w 4107250"/>
              <a:gd name="connsiteY175" fmla="*/ 1563 h 2849679"/>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 ang="0">
                <a:pos x="connisteX37" y="connsiteY37"/>
              </a:cxn>
              <a:cxn ang="0">
                <a:pos x="connisteX38" y="connsiteY38"/>
              </a:cxn>
              <a:cxn ang="0">
                <a:pos x="connisteX39" y="connsiteY39"/>
              </a:cxn>
              <a:cxn ang="0">
                <a:pos x="connisteX40" y="connsiteY40"/>
              </a:cxn>
              <a:cxn ang="0">
                <a:pos x="connisteX41" y="connsiteY41"/>
              </a:cxn>
              <a:cxn ang="0">
                <a:pos x="connisteX42" y="connsiteY42"/>
              </a:cxn>
              <a:cxn ang="0">
                <a:pos x="connisteX43" y="connsiteY43"/>
              </a:cxn>
              <a:cxn ang="0">
                <a:pos x="connisteX44" y="connsiteY44"/>
              </a:cxn>
              <a:cxn ang="0">
                <a:pos x="connisteX45" y="connsiteY45"/>
              </a:cxn>
              <a:cxn ang="0">
                <a:pos x="connisteX46" y="connsiteY46"/>
              </a:cxn>
              <a:cxn ang="0">
                <a:pos x="connisteX47" y="connsiteY47"/>
              </a:cxn>
              <a:cxn ang="0">
                <a:pos x="connisteX48" y="connsiteY48"/>
              </a:cxn>
              <a:cxn ang="0">
                <a:pos x="connisteX49" y="connsiteY49"/>
              </a:cxn>
              <a:cxn ang="0">
                <a:pos x="connisteX50" y="connsiteY50"/>
              </a:cxn>
              <a:cxn ang="0">
                <a:pos x="connisteX51" y="connsiteY51"/>
              </a:cxn>
              <a:cxn ang="0">
                <a:pos x="connisteX52" y="connsiteY52"/>
              </a:cxn>
              <a:cxn ang="0">
                <a:pos x="connisteX53" y="connsiteY53"/>
              </a:cxn>
              <a:cxn ang="0">
                <a:pos x="connisteX54" y="connsiteY54"/>
              </a:cxn>
              <a:cxn ang="0">
                <a:pos x="connisteX55" y="connsiteY55"/>
              </a:cxn>
              <a:cxn ang="0">
                <a:pos x="connisteX56" y="connsiteY56"/>
              </a:cxn>
              <a:cxn ang="0">
                <a:pos x="connisteX57" y="connsiteY57"/>
              </a:cxn>
              <a:cxn ang="0">
                <a:pos x="connisteX58" y="connsiteY58"/>
              </a:cxn>
              <a:cxn ang="0">
                <a:pos x="connisteX59" y="connsiteY59"/>
              </a:cxn>
              <a:cxn ang="0">
                <a:pos x="connisteX60" y="connsiteY60"/>
              </a:cxn>
              <a:cxn ang="0">
                <a:pos x="connisteX61" y="connsiteY61"/>
              </a:cxn>
              <a:cxn ang="0">
                <a:pos x="connisteX62" y="connsiteY62"/>
              </a:cxn>
              <a:cxn ang="0">
                <a:pos x="connisteX63" y="connsiteY63"/>
              </a:cxn>
              <a:cxn ang="0">
                <a:pos x="connisteX64" y="connsiteY64"/>
              </a:cxn>
              <a:cxn ang="0">
                <a:pos x="connisteX65" y="connsiteY65"/>
              </a:cxn>
              <a:cxn ang="0">
                <a:pos x="connisteX66" y="connsiteY66"/>
              </a:cxn>
              <a:cxn ang="0">
                <a:pos x="connisteX67" y="connsiteY67"/>
              </a:cxn>
              <a:cxn ang="0">
                <a:pos x="connisteX68" y="connsiteY68"/>
              </a:cxn>
              <a:cxn ang="0">
                <a:pos x="connisteX69" y="connsiteY69"/>
              </a:cxn>
              <a:cxn ang="0">
                <a:pos x="connisteX70" y="connsiteY70"/>
              </a:cxn>
              <a:cxn ang="0">
                <a:pos x="connisteX71" y="connsiteY71"/>
              </a:cxn>
              <a:cxn ang="0">
                <a:pos x="connisteX72" y="connsiteY72"/>
              </a:cxn>
              <a:cxn ang="0">
                <a:pos x="connisteX73" y="connsiteY73"/>
              </a:cxn>
              <a:cxn ang="0">
                <a:pos x="connisteX74" y="connsiteY74"/>
              </a:cxn>
              <a:cxn ang="0">
                <a:pos x="connisteX75" y="connsiteY75"/>
              </a:cxn>
              <a:cxn ang="0">
                <a:pos x="connisteX76" y="connsiteY76"/>
              </a:cxn>
              <a:cxn ang="0">
                <a:pos x="connisteX77" y="connsiteY77"/>
              </a:cxn>
              <a:cxn ang="0">
                <a:pos x="connisteX78" y="connsiteY78"/>
              </a:cxn>
              <a:cxn ang="0">
                <a:pos x="connisteX79" y="connsiteY79"/>
              </a:cxn>
              <a:cxn ang="0">
                <a:pos x="connisteX80" y="connsiteY80"/>
              </a:cxn>
              <a:cxn ang="0">
                <a:pos x="connisteX81" y="connsiteY81"/>
              </a:cxn>
              <a:cxn ang="0">
                <a:pos x="connisteX82" y="connsiteY82"/>
              </a:cxn>
              <a:cxn ang="0">
                <a:pos x="connisteX83" y="connsiteY83"/>
              </a:cxn>
              <a:cxn ang="0">
                <a:pos x="connisteX84" y="connsiteY84"/>
              </a:cxn>
              <a:cxn ang="0">
                <a:pos x="connisteX85" y="connsiteY85"/>
              </a:cxn>
              <a:cxn ang="0">
                <a:pos x="connisteX86" y="connsiteY86"/>
              </a:cxn>
              <a:cxn ang="0">
                <a:pos x="connisteX87" y="connsiteY87"/>
              </a:cxn>
              <a:cxn ang="0">
                <a:pos x="connisteX88" y="connsiteY88"/>
              </a:cxn>
              <a:cxn ang="0">
                <a:pos x="connisteX89" y="connsiteY89"/>
              </a:cxn>
              <a:cxn ang="0">
                <a:pos x="connisteX90" y="connsiteY90"/>
              </a:cxn>
              <a:cxn ang="0">
                <a:pos x="connisteX91" y="connsiteY91"/>
              </a:cxn>
              <a:cxn ang="0">
                <a:pos x="connisteX92" y="connsiteY92"/>
              </a:cxn>
              <a:cxn ang="0">
                <a:pos x="connisteX93" y="connsiteY93"/>
              </a:cxn>
              <a:cxn ang="0">
                <a:pos x="connisteX94" y="connsiteY94"/>
              </a:cxn>
              <a:cxn ang="0">
                <a:pos x="connisteX95" y="connsiteY95"/>
              </a:cxn>
              <a:cxn ang="0">
                <a:pos x="connisteX96" y="connsiteY96"/>
              </a:cxn>
              <a:cxn ang="0">
                <a:pos x="connisteX97" y="connsiteY97"/>
              </a:cxn>
              <a:cxn ang="0">
                <a:pos x="connisteX98" y="connsiteY98"/>
              </a:cxn>
              <a:cxn ang="0">
                <a:pos x="connisteX99" y="connsiteY99"/>
              </a:cxn>
              <a:cxn ang="0">
                <a:pos x="connisteX100" y="connsiteY100"/>
              </a:cxn>
              <a:cxn ang="0">
                <a:pos x="connisteX101" y="connsiteY101"/>
              </a:cxn>
              <a:cxn ang="0">
                <a:pos x="connisteX102" y="connsiteY102"/>
              </a:cxn>
              <a:cxn ang="0">
                <a:pos x="connisteX103" y="connsiteY103"/>
              </a:cxn>
              <a:cxn ang="0">
                <a:pos x="connisteX104" y="connsiteY104"/>
              </a:cxn>
              <a:cxn ang="0">
                <a:pos x="connisteX105" y="connsiteY105"/>
              </a:cxn>
              <a:cxn ang="0">
                <a:pos x="connisteX106" y="connsiteY106"/>
              </a:cxn>
              <a:cxn ang="0">
                <a:pos x="connisteX107" y="connsiteY107"/>
              </a:cxn>
              <a:cxn ang="0">
                <a:pos x="connisteX108" y="connsiteY108"/>
              </a:cxn>
              <a:cxn ang="0">
                <a:pos x="connisteX109" y="connsiteY109"/>
              </a:cxn>
              <a:cxn ang="0">
                <a:pos x="connisteX110" y="connsiteY110"/>
              </a:cxn>
              <a:cxn ang="0">
                <a:pos x="connisteX111" y="connsiteY111"/>
              </a:cxn>
              <a:cxn ang="0">
                <a:pos x="connisteX112" y="connsiteY112"/>
              </a:cxn>
              <a:cxn ang="0">
                <a:pos x="connisteX113" y="connsiteY113"/>
              </a:cxn>
              <a:cxn ang="0">
                <a:pos x="connisteX114" y="connsiteY114"/>
              </a:cxn>
              <a:cxn ang="0">
                <a:pos x="connisteX115" y="connsiteY115"/>
              </a:cxn>
              <a:cxn ang="0">
                <a:pos x="connisteX116" y="connsiteY116"/>
              </a:cxn>
              <a:cxn ang="0">
                <a:pos x="connisteX117" y="connsiteY117"/>
              </a:cxn>
              <a:cxn ang="0">
                <a:pos x="connisteX118" y="connsiteY118"/>
              </a:cxn>
              <a:cxn ang="0">
                <a:pos x="connisteX119" y="connsiteY119"/>
              </a:cxn>
              <a:cxn ang="0">
                <a:pos x="connisteX120" y="connsiteY120"/>
              </a:cxn>
              <a:cxn ang="0">
                <a:pos x="connisteX121" y="connsiteY121"/>
              </a:cxn>
              <a:cxn ang="0">
                <a:pos x="connisteX122" y="connsiteY122"/>
              </a:cxn>
              <a:cxn ang="0">
                <a:pos x="connisteX123" y="connsiteY123"/>
              </a:cxn>
              <a:cxn ang="0">
                <a:pos x="connisteX124" y="connsiteY124"/>
              </a:cxn>
              <a:cxn ang="0">
                <a:pos x="connisteX125" y="connsiteY125"/>
              </a:cxn>
              <a:cxn ang="0">
                <a:pos x="connisteX126" y="connsiteY126"/>
              </a:cxn>
              <a:cxn ang="0">
                <a:pos x="connisteX127" y="connsiteY127"/>
              </a:cxn>
              <a:cxn ang="0">
                <a:pos x="connisteX128" y="connsiteY128"/>
              </a:cxn>
              <a:cxn ang="0">
                <a:pos x="connisteX129" y="connsiteY129"/>
              </a:cxn>
              <a:cxn ang="0">
                <a:pos x="connisteX130" y="connsiteY130"/>
              </a:cxn>
              <a:cxn ang="0">
                <a:pos x="connisteX131" y="connsiteY131"/>
              </a:cxn>
              <a:cxn ang="0">
                <a:pos x="connisteX132" y="connsiteY132"/>
              </a:cxn>
              <a:cxn ang="0">
                <a:pos x="connisteX133" y="connsiteY133"/>
              </a:cxn>
              <a:cxn ang="0">
                <a:pos x="connisteX134" y="connsiteY134"/>
              </a:cxn>
              <a:cxn ang="0">
                <a:pos x="connisteX135" y="connsiteY135"/>
              </a:cxn>
              <a:cxn ang="0">
                <a:pos x="connisteX136" y="connsiteY136"/>
              </a:cxn>
              <a:cxn ang="0">
                <a:pos x="connisteX137" y="connsiteY137"/>
              </a:cxn>
              <a:cxn ang="0">
                <a:pos x="connisteX138" y="connsiteY138"/>
              </a:cxn>
              <a:cxn ang="0">
                <a:pos x="connisteX139" y="connsiteY139"/>
              </a:cxn>
              <a:cxn ang="0">
                <a:pos x="connisteX140" y="connsiteY140"/>
              </a:cxn>
              <a:cxn ang="0">
                <a:pos x="connisteX141" y="connsiteY141"/>
              </a:cxn>
              <a:cxn ang="0">
                <a:pos x="connisteX142" y="connsiteY142"/>
              </a:cxn>
              <a:cxn ang="0">
                <a:pos x="connisteX143" y="connsiteY143"/>
              </a:cxn>
              <a:cxn ang="0">
                <a:pos x="connisteX144" y="connsiteY144"/>
              </a:cxn>
              <a:cxn ang="0">
                <a:pos x="connisteX145" y="connsiteY145"/>
              </a:cxn>
              <a:cxn ang="0">
                <a:pos x="connisteX146" y="connsiteY146"/>
              </a:cxn>
              <a:cxn ang="0">
                <a:pos x="connisteX147" y="connsiteY147"/>
              </a:cxn>
              <a:cxn ang="0">
                <a:pos x="connisteX148" y="connsiteY148"/>
              </a:cxn>
              <a:cxn ang="0">
                <a:pos x="connisteX149" y="connsiteY149"/>
              </a:cxn>
              <a:cxn ang="0">
                <a:pos x="connisteX150" y="connsiteY150"/>
              </a:cxn>
              <a:cxn ang="0">
                <a:pos x="connisteX151" y="connsiteY151"/>
              </a:cxn>
              <a:cxn ang="0">
                <a:pos x="connisteX152" y="connsiteY152"/>
              </a:cxn>
              <a:cxn ang="0">
                <a:pos x="connisteX153" y="connsiteY153"/>
              </a:cxn>
              <a:cxn ang="0">
                <a:pos x="connisteX154" y="connsiteY154"/>
              </a:cxn>
              <a:cxn ang="0">
                <a:pos x="connisteX155" y="connsiteY155"/>
              </a:cxn>
              <a:cxn ang="0">
                <a:pos x="connisteX156" y="connsiteY156"/>
              </a:cxn>
              <a:cxn ang="0">
                <a:pos x="connisteX157" y="connsiteY157"/>
              </a:cxn>
              <a:cxn ang="0">
                <a:pos x="connisteX158" y="connsiteY158"/>
              </a:cxn>
              <a:cxn ang="0">
                <a:pos x="connisteX159" y="connsiteY159"/>
              </a:cxn>
              <a:cxn ang="0">
                <a:pos x="connisteX160" y="connsiteY160"/>
              </a:cxn>
              <a:cxn ang="0">
                <a:pos x="connisteX161" y="connsiteY161"/>
              </a:cxn>
              <a:cxn ang="0">
                <a:pos x="connisteX162" y="connsiteY162"/>
              </a:cxn>
              <a:cxn ang="0">
                <a:pos x="connisteX163" y="connsiteY163"/>
              </a:cxn>
              <a:cxn ang="0">
                <a:pos x="connisteX164" y="connsiteY164"/>
              </a:cxn>
              <a:cxn ang="0">
                <a:pos x="connisteX165" y="connsiteY165"/>
              </a:cxn>
              <a:cxn ang="0">
                <a:pos x="connisteX166" y="connsiteY166"/>
              </a:cxn>
              <a:cxn ang="0">
                <a:pos x="connisteX167" y="connsiteY167"/>
              </a:cxn>
              <a:cxn ang="0">
                <a:pos x="connisteX168" y="connsiteY168"/>
              </a:cxn>
              <a:cxn ang="0">
                <a:pos x="connisteX169" y="connsiteY169"/>
              </a:cxn>
              <a:cxn ang="0">
                <a:pos x="connisteX170" y="connsiteY170"/>
              </a:cxn>
              <a:cxn ang="0">
                <a:pos x="connisteX171" y="connsiteY171"/>
              </a:cxn>
              <a:cxn ang="0">
                <a:pos x="connisteX172" y="connsiteY172"/>
              </a:cxn>
              <a:cxn ang="0">
                <a:pos x="connisteX173" y="connsiteY173"/>
              </a:cxn>
              <a:cxn ang="0">
                <a:pos x="connisteX174" y="connsiteY174"/>
              </a:cxn>
              <a:cxn ang="0">
                <a:pos x="connisteX175" y="connsiteY175"/>
              </a:cxn>
            </a:cxnLst>
            <a:rect l="l" t="t" r="r" b="b"/>
            <a:pathLst>
              <a:path w="4107251" h="2849679">
                <a:moveTo>
                  <a:pt x="371404" y="18073"/>
                </a:moveTo>
                <a:cubicBezTo>
                  <a:pt x="386644" y="20613"/>
                  <a:pt x="425379" y="24423"/>
                  <a:pt x="455224" y="34583"/>
                </a:cubicBezTo>
                <a:cubicBezTo>
                  <a:pt x="485069" y="44743"/>
                  <a:pt x="492054" y="54903"/>
                  <a:pt x="521899" y="68238"/>
                </a:cubicBezTo>
                <a:cubicBezTo>
                  <a:pt x="551744" y="81573"/>
                  <a:pt x="568889" y="88558"/>
                  <a:pt x="605719" y="101893"/>
                </a:cubicBezTo>
                <a:cubicBezTo>
                  <a:pt x="642549" y="115228"/>
                  <a:pt x="672394" y="128563"/>
                  <a:pt x="706049" y="135548"/>
                </a:cubicBezTo>
                <a:cubicBezTo>
                  <a:pt x="739704" y="142533"/>
                  <a:pt x="742879" y="132373"/>
                  <a:pt x="773359" y="135548"/>
                </a:cubicBezTo>
                <a:cubicBezTo>
                  <a:pt x="803839" y="138723"/>
                  <a:pt x="823524" y="148883"/>
                  <a:pt x="857179" y="152058"/>
                </a:cubicBezTo>
                <a:cubicBezTo>
                  <a:pt x="890834" y="155233"/>
                  <a:pt x="911154" y="152058"/>
                  <a:pt x="940999" y="152058"/>
                </a:cubicBezTo>
                <a:cubicBezTo>
                  <a:pt x="970844" y="152058"/>
                  <a:pt x="981004" y="152058"/>
                  <a:pt x="1007674" y="152058"/>
                </a:cubicBezTo>
                <a:cubicBezTo>
                  <a:pt x="1034344" y="152058"/>
                  <a:pt x="1048314" y="152058"/>
                  <a:pt x="1074984" y="152058"/>
                </a:cubicBezTo>
                <a:cubicBezTo>
                  <a:pt x="1101654" y="152058"/>
                  <a:pt x="1114989" y="152058"/>
                  <a:pt x="1141659" y="152058"/>
                </a:cubicBezTo>
                <a:cubicBezTo>
                  <a:pt x="1168329" y="152058"/>
                  <a:pt x="1182299" y="152058"/>
                  <a:pt x="1208969" y="152058"/>
                </a:cubicBezTo>
                <a:cubicBezTo>
                  <a:pt x="1235639" y="152058"/>
                  <a:pt x="1241989" y="152058"/>
                  <a:pt x="1275644" y="152058"/>
                </a:cubicBezTo>
                <a:cubicBezTo>
                  <a:pt x="1309299" y="152058"/>
                  <a:pt x="1342319" y="152058"/>
                  <a:pt x="1375974" y="152058"/>
                </a:cubicBezTo>
                <a:cubicBezTo>
                  <a:pt x="1409629" y="152058"/>
                  <a:pt x="1412804" y="155233"/>
                  <a:pt x="1443284" y="152058"/>
                </a:cubicBezTo>
                <a:cubicBezTo>
                  <a:pt x="1473764" y="148883"/>
                  <a:pt x="1497259" y="142533"/>
                  <a:pt x="1527104" y="135548"/>
                </a:cubicBezTo>
                <a:cubicBezTo>
                  <a:pt x="1556949" y="128563"/>
                  <a:pt x="1567109" y="121578"/>
                  <a:pt x="1593779" y="118403"/>
                </a:cubicBezTo>
                <a:cubicBezTo>
                  <a:pt x="1620449" y="115228"/>
                  <a:pt x="1634419" y="125388"/>
                  <a:pt x="1661089" y="118403"/>
                </a:cubicBezTo>
                <a:cubicBezTo>
                  <a:pt x="1687759" y="111418"/>
                  <a:pt x="1697919" y="91733"/>
                  <a:pt x="1727764" y="84748"/>
                </a:cubicBezTo>
                <a:cubicBezTo>
                  <a:pt x="1757609" y="77763"/>
                  <a:pt x="1777929" y="87923"/>
                  <a:pt x="1811584" y="84748"/>
                </a:cubicBezTo>
                <a:cubicBezTo>
                  <a:pt x="1845239" y="81573"/>
                  <a:pt x="1858574" y="74588"/>
                  <a:pt x="1895404" y="68238"/>
                </a:cubicBezTo>
                <a:cubicBezTo>
                  <a:pt x="1932234" y="61888"/>
                  <a:pt x="1958904" y="61888"/>
                  <a:pt x="1995734" y="51728"/>
                </a:cubicBezTo>
                <a:cubicBezTo>
                  <a:pt x="2032564" y="41568"/>
                  <a:pt x="2049074" y="28233"/>
                  <a:pt x="2079554" y="18073"/>
                </a:cubicBezTo>
                <a:cubicBezTo>
                  <a:pt x="2110034" y="7913"/>
                  <a:pt x="2120194" y="4738"/>
                  <a:pt x="2146864" y="1563"/>
                </a:cubicBezTo>
                <a:cubicBezTo>
                  <a:pt x="2173534" y="-1612"/>
                  <a:pt x="2186869" y="1563"/>
                  <a:pt x="2213539" y="1563"/>
                </a:cubicBezTo>
                <a:cubicBezTo>
                  <a:pt x="2240209" y="1563"/>
                  <a:pt x="2251004" y="1563"/>
                  <a:pt x="2280849" y="1563"/>
                </a:cubicBezTo>
                <a:cubicBezTo>
                  <a:pt x="2310694" y="1563"/>
                  <a:pt x="2334189" y="1563"/>
                  <a:pt x="2364034" y="1563"/>
                </a:cubicBezTo>
                <a:cubicBezTo>
                  <a:pt x="2393879" y="1563"/>
                  <a:pt x="2404674" y="1563"/>
                  <a:pt x="2431344" y="1563"/>
                </a:cubicBezTo>
                <a:cubicBezTo>
                  <a:pt x="2458014" y="1563"/>
                  <a:pt x="2468174" y="1563"/>
                  <a:pt x="2498019" y="1563"/>
                </a:cubicBezTo>
                <a:cubicBezTo>
                  <a:pt x="2527864" y="1563"/>
                  <a:pt x="2551359" y="1563"/>
                  <a:pt x="2581839" y="1563"/>
                </a:cubicBezTo>
                <a:cubicBezTo>
                  <a:pt x="2612319" y="1563"/>
                  <a:pt x="2622479" y="1563"/>
                  <a:pt x="2649149" y="1563"/>
                </a:cubicBezTo>
                <a:cubicBezTo>
                  <a:pt x="2675819" y="1563"/>
                  <a:pt x="2685979" y="1563"/>
                  <a:pt x="2715824" y="1563"/>
                </a:cubicBezTo>
                <a:cubicBezTo>
                  <a:pt x="2745669" y="1563"/>
                  <a:pt x="2769164" y="1563"/>
                  <a:pt x="2799644" y="1563"/>
                </a:cubicBezTo>
                <a:cubicBezTo>
                  <a:pt x="2830124" y="1563"/>
                  <a:pt x="2833299" y="1563"/>
                  <a:pt x="2866954" y="1563"/>
                </a:cubicBezTo>
                <a:cubicBezTo>
                  <a:pt x="2900609" y="1563"/>
                  <a:pt x="2930454" y="1563"/>
                  <a:pt x="2967284" y="1563"/>
                </a:cubicBezTo>
                <a:cubicBezTo>
                  <a:pt x="3004114" y="1563"/>
                  <a:pt x="3021259" y="1563"/>
                  <a:pt x="3051104" y="1563"/>
                </a:cubicBezTo>
                <a:cubicBezTo>
                  <a:pt x="3080949" y="1563"/>
                  <a:pt x="3087934" y="1563"/>
                  <a:pt x="3117779" y="1563"/>
                </a:cubicBezTo>
                <a:cubicBezTo>
                  <a:pt x="3147624" y="1563"/>
                  <a:pt x="3171119" y="1563"/>
                  <a:pt x="3201599" y="1563"/>
                </a:cubicBezTo>
                <a:cubicBezTo>
                  <a:pt x="3232079" y="1563"/>
                  <a:pt x="3242239" y="1563"/>
                  <a:pt x="3268909" y="1563"/>
                </a:cubicBezTo>
                <a:cubicBezTo>
                  <a:pt x="3295579" y="1563"/>
                  <a:pt x="3308914" y="1563"/>
                  <a:pt x="3335584" y="1563"/>
                </a:cubicBezTo>
                <a:cubicBezTo>
                  <a:pt x="3362254" y="1563"/>
                  <a:pt x="3373049" y="1563"/>
                  <a:pt x="3402894" y="1563"/>
                </a:cubicBezTo>
                <a:cubicBezTo>
                  <a:pt x="3432739" y="1563"/>
                  <a:pt x="3452424" y="-1612"/>
                  <a:pt x="3486079" y="1563"/>
                </a:cubicBezTo>
                <a:cubicBezTo>
                  <a:pt x="3519734" y="4738"/>
                  <a:pt x="3539419" y="14898"/>
                  <a:pt x="3569899" y="18073"/>
                </a:cubicBezTo>
                <a:cubicBezTo>
                  <a:pt x="3600379" y="21248"/>
                  <a:pt x="3610539" y="11088"/>
                  <a:pt x="3637209" y="18073"/>
                </a:cubicBezTo>
                <a:cubicBezTo>
                  <a:pt x="3663879" y="25058"/>
                  <a:pt x="3674039" y="38393"/>
                  <a:pt x="3703884" y="51728"/>
                </a:cubicBezTo>
                <a:cubicBezTo>
                  <a:pt x="3733729" y="65063"/>
                  <a:pt x="3754049" y="68238"/>
                  <a:pt x="3787704" y="84748"/>
                </a:cubicBezTo>
                <a:cubicBezTo>
                  <a:pt x="3821359" y="101258"/>
                  <a:pt x="3841044" y="112053"/>
                  <a:pt x="3871524" y="135548"/>
                </a:cubicBezTo>
                <a:cubicBezTo>
                  <a:pt x="3902004" y="159043"/>
                  <a:pt x="3912164" y="172378"/>
                  <a:pt x="3938834" y="202223"/>
                </a:cubicBezTo>
                <a:cubicBezTo>
                  <a:pt x="3965504" y="232068"/>
                  <a:pt x="3982014" y="256198"/>
                  <a:pt x="4005509" y="286043"/>
                </a:cubicBezTo>
                <a:cubicBezTo>
                  <a:pt x="4029004" y="315888"/>
                  <a:pt x="4042339" y="326048"/>
                  <a:pt x="4055674" y="352718"/>
                </a:cubicBezTo>
                <a:cubicBezTo>
                  <a:pt x="4069009" y="379388"/>
                  <a:pt x="4065834" y="393358"/>
                  <a:pt x="4072819" y="420028"/>
                </a:cubicBezTo>
                <a:cubicBezTo>
                  <a:pt x="4079804" y="446698"/>
                  <a:pt x="4082979" y="460033"/>
                  <a:pt x="4089329" y="486703"/>
                </a:cubicBezTo>
                <a:cubicBezTo>
                  <a:pt x="4095679" y="513373"/>
                  <a:pt x="4102664" y="527343"/>
                  <a:pt x="4105839" y="554013"/>
                </a:cubicBezTo>
                <a:cubicBezTo>
                  <a:pt x="4109014" y="580683"/>
                  <a:pt x="4105839" y="594018"/>
                  <a:pt x="4105839" y="620688"/>
                </a:cubicBezTo>
                <a:cubicBezTo>
                  <a:pt x="4105839" y="647358"/>
                  <a:pt x="4105839" y="661328"/>
                  <a:pt x="4105839" y="687998"/>
                </a:cubicBezTo>
                <a:cubicBezTo>
                  <a:pt x="4105839" y="714668"/>
                  <a:pt x="4105839" y="728003"/>
                  <a:pt x="4105839" y="754673"/>
                </a:cubicBezTo>
                <a:cubicBezTo>
                  <a:pt x="4105839" y="781343"/>
                  <a:pt x="4105839" y="795313"/>
                  <a:pt x="4105839" y="821983"/>
                </a:cubicBezTo>
                <a:cubicBezTo>
                  <a:pt x="4105839" y="848653"/>
                  <a:pt x="4105839" y="861988"/>
                  <a:pt x="4105839" y="888658"/>
                </a:cubicBezTo>
                <a:cubicBezTo>
                  <a:pt x="4105839" y="915328"/>
                  <a:pt x="4109014" y="925488"/>
                  <a:pt x="4105839" y="955968"/>
                </a:cubicBezTo>
                <a:cubicBezTo>
                  <a:pt x="4102664" y="986448"/>
                  <a:pt x="4095679" y="1009943"/>
                  <a:pt x="4089329" y="1039788"/>
                </a:cubicBezTo>
                <a:cubicBezTo>
                  <a:pt x="4082979" y="1069633"/>
                  <a:pt x="4075994" y="1079793"/>
                  <a:pt x="4072819" y="1106463"/>
                </a:cubicBezTo>
                <a:cubicBezTo>
                  <a:pt x="4069644" y="1133133"/>
                  <a:pt x="4075994" y="1147103"/>
                  <a:pt x="4072819" y="1173773"/>
                </a:cubicBezTo>
                <a:cubicBezTo>
                  <a:pt x="4069644" y="1200443"/>
                  <a:pt x="4058849" y="1213778"/>
                  <a:pt x="4055674" y="1240448"/>
                </a:cubicBezTo>
                <a:cubicBezTo>
                  <a:pt x="4052499" y="1267118"/>
                  <a:pt x="4058849" y="1281088"/>
                  <a:pt x="4055674" y="1307758"/>
                </a:cubicBezTo>
                <a:cubicBezTo>
                  <a:pt x="4052499" y="1334428"/>
                  <a:pt x="4042339" y="1344588"/>
                  <a:pt x="4039164" y="1374433"/>
                </a:cubicBezTo>
                <a:cubicBezTo>
                  <a:pt x="4035989" y="1404278"/>
                  <a:pt x="4042339" y="1427773"/>
                  <a:pt x="4039164" y="1458253"/>
                </a:cubicBezTo>
                <a:cubicBezTo>
                  <a:pt x="4035989" y="1488733"/>
                  <a:pt x="4029004" y="1498893"/>
                  <a:pt x="4022019" y="1525563"/>
                </a:cubicBezTo>
                <a:cubicBezTo>
                  <a:pt x="4015034" y="1552233"/>
                  <a:pt x="4008684" y="1562393"/>
                  <a:pt x="4005509" y="1592238"/>
                </a:cubicBezTo>
                <a:cubicBezTo>
                  <a:pt x="4002334" y="1622083"/>
                  <a:pt x="4005509" y="1642403"/>
                  <a:pt x="4005509" y="1676058"/>
                </a:cubicBezTo>
                <a:cubicBezTo>
                  <a:pt x="4005509" y="1709713"/>
                  <a:pt x="4005509" y="1730033"/>
                  <a:pt x="4005509" y="1759878"/>
                </a:cubicBezTo>
                <a:cubicBezTo>
                  <a:pt x="4005509" y="1789723"/>
                  <a:pt x="4005509" y="1799883"/>
                  <a:pt x="4005509" y="1826553"/>
                </a:cubicBezTo>
                <a:cubicBezTo>
                  <a:pt x="4005509" y="1853223"/>
                  <a:pt x="4005509" y="1863383"/>
                  <a:pt x="4005509" y="1893863"/>
                </a:cubicBezTo>
                <a:cubicBezTo>
                  <a:pt x="4005509" y="1924343"/>
                  <a:pt x="4005509" y="1947838"/>
                  <a:pt x="4005509" y="1977683"/>
                </a:cubicBezTo>
                <a:cubicBezTo>
                  <a:pt x="4005509" y="2007528"/>
                  <a:pt x="4005509" y="2014513"/>
                  <a:pt x="4005509" y="2044358"/>
                </a:cubicBezTo>
                <a:cubicBezTo>
                  <a:pt x="4005509" y="2074203"/>
                  <a:pt x="4005509" y="2098333"/>
                  <a:pt x="4005509" y="2128178"/>
                </a:cubicBezTo>
                <a:cubicBezTo>
                  <a:pt x="4005509" y="2158023"/>
                  <a:pt x="4005509" y="2168183"/>
                  <a:pt x="4005509" y="2194853"/>
                </a:cubicBezTo>
                <a:cubicBezTo>
                  <a:pt x="4005509" y="2221523"/>
                  <a:pt x="4002334" y="2235493"/>
                  <a:pt x="4005509" y="2262163"/>
                </a:cubicBezTo>
                <a:cubicBezTo>
                  <a:pt x="4008684" y="2288833"/>
                  <a:pt x="4018844" y="2302168"/>
                  <a:pt x="4022019" y="2328838"/>
                </a:cubicBezTo>
                <a:cubicBezTo>
                  <a:pt x="4025194" y="2355508"/>
                  <a:pt x="4022019" y="2369478"/>
                  <a:pt x="4022019" y="2396148"/>
                </a:cubicBezTo>
                <a:cubicBezTo>
                  <a:pt x="4022019" y="2422818"/>
                  <a:pt x="4022019" y="2436153"/>
                  <a:pt x="4022019" y="2462823"/>
                </a:cubicBezTo>
                <a:cubicBezTo>
                  <a:pt x="4022019" y="2489493"/>
                  <a:pt x="4022019" y="2503463"/>
                  <a:pt x="4022019" y="2530133"/>
                </a:cubicBezTo>
                <a:cubicBezTo>
                  <a:pt x="4022019" y="2556803"/>
                  <a:pt x="4022019" y="2570138"/>
                  <a:pt x="4022019" y="2596808"/>
                </a:cubicBezTo>
                <a:cubicBezTo>
                  <a:pt x="4022019" y="2623478"/>
                  <a:pt x="4035354" y="2640623"/>
                  <a:pt x="4022019" y="2664118"/>
                </a:cubicBezTo>
                <a:cubicBezTo>
                  <a:pt x="4008684" y="2687613"/>
                  <a:pt x="3982014" y="2697773"/>
                  <a:pt x="3955344" y="2714283"/>
                </a:cubicBezTo>
                <a:cubicBezTo>
                  <a:pt x="3928674" y="2730793"/>
                  <a:pt x="3914704" y="2740953"/>
                  <a:pt x="3888034" y="2747938"/>
                </a:cubicBezTo>
                <a:cubicBezTo>
                  <a:pt x="3861364" y="2754923"/>
                  <a:pt x="3848029" y="2740953"/>
                  <a:pt x="3821359" y="2747938"/>
                </a:cubicBezTo>
                <a:cubicBezTo>
                  <a:pt x="3794689" y="2754923"/>
                  <a:pt x="3780719" y="2771433"/>
                  <a:pt x="3754049" y="2781593"/>
                </a:cubicBezTo>
                <a:cubicBezTo>
                  <a:pt x="3727379" y="2791753"/>
                  <a:pt x="3714044" y="2791753"/>
                  <a:pt x="3687374" y="2798103"/>
                </a:cubicBezTo>
                <a:cubicBezTo>
                  <a:pt x="3660704" y="2804453"/>
                  <a:pt x="3646734" y="2807628"/>
                  <a:pt x="3620064" y="2814613"/>
                </a:cubicBezTo>
                <a:cubicBezTo>
                  <a:pt x="3593394" y="2821598"/>
                  <a:pt x="3580059" y="2824773"/>
                  <a:pt x="3553389" y="2831758"/>
                </a:cubicBezTo>
                <a:cubicBezTo>
                  <a:pt x="3526719" y="2838743"/>
                  <a:pt x="3515924" y="2845093"/>
                  <a:pt x="3486079" y="2848268"/>
                </a:cubicBezTo>
                <a:cubicBezTo>
                  <a:pt x="3456234" y="2851443"/>
                  <a:pt x="3432739" y="2848268"/>
                  <a:pt x="3402894" y="2848268"/>
                </a:cubicBezTo>
                <a:cubicBezTo>
                  <a:pt x="3373049" y="2848268"/>
                  <a:pt x="3366064" y="2848268"/>
                  <a:pt x="3335584" y="2848268"/>
                </a:cubicBezTo>
                <a:cubicBezTo>
                  <a:pt x="3305104" y="2848268"/>
                  <a:pt x="3281609" y="2848268"/>
                  <a:pt x="3251764" y="2848268"/>
                </a:cubicBezTo>
                <a:cubicBezTo>
                  <a:pt x="3221919" y="2848268"/>
                  <a:pt x="3214934" y="2848268"/>
                  <a:pt x="3185089" y="2848268"/>
                </a:cubicBezTo>
                <a:cubicBezTo>
                  <a:pt x="3155244" y="2848268"/>
                  <a:pt x="3134924" y="2848268"/>
                  <a:pt x="3101269" y="2848268"/>
                </a:cubicBezTo>
                <a:cubicBezTo>
                  <a:pt x="3067614" y="2848268"/>
                  <a:pt x="3051104" y="2848268"/>
                  <a:pt x="3017449" y="2848268"/>
                </a:cubicBezTo>
                <a:cubicBezTo>
                  <a:pt x="2983794" y="2848268"/>
                  <a:pt x="2963474" y="2848268"/>
                  <a:pt x="2933629" y="2848268"/>
                </a:cubicBezTo>
                <a:cubicBezTo>
                  <a:pt x="2903784" y="2848268"/>
                  <a:pt x="2893624" y="2848268"/>
                  <a:pt x="2866954" y="2848268"/>
                </a:cubicBezTo>
                <a:cubicBezTo>
                  <a:pt x="2840284" y="2848268"/>
                  <a:pt x="2830124" y="2848268"/>
                  <a:pt x="2799644" y="2848268"/>
                </a:cubicBezTo>
                <a:cubicBezTo>
                  <a:pt x="2769164" y="2848268"/>
                  <a:pt x="2745669" y="2848268"/>
                  <a:pt x="2715824" y="2848268"/>
                </a:cubicBezTo>
                <a:cubicBezTo>
                  <a:pt x="2685979" y="2848268"/>
                  <a:pt x="2682804" y="2848268"/>
                  <a:pt x="2649149" y="2848268"/>
                </a:cubicBezTo>
                <a:cubicBezTo>
                  <a:pt x="2615494" y="2848268"/>
                  <a:pt x="2585649" y="2848268"/>
                  <a:pt x="2548819" y="2848268"/>
                </a:cubicBezTo>
                <a:cubicBezTo>
                  <a:pt x="2511989" y="2848268"/>
                  <a:pt x="2495479" y="2848268"/>
                  <a:pt x="2464999" y="2848268"/>
                </a:cubicBezTo>
                <a:cubicBezTo>
                  <a:pt x="2434519" y="2848268"/>
                  <a:pt x="2424359" y="2848268"/>
                  <a:pt x="2397689" y="2848268"/>
                </a:cubicBezTo>
                <a:cubicBezTo>
                  <a:pt x="2371019" y="2848268"/>
                  <a:pt x="2357684" y="2848268"/>
                  <a:pt x="2331014" y="2848268"/>
                </a:cubicBezTo>
                <a:cubicBezTo>
                  <a:pt x="2304344" y="2848268"/>
                  <a:pt x="2290374" y="2848268"/>
                  <a:pt x="2263704" y="2848268"/>
                </a:cubicBezTo>
                <a:cubicBezTo>
                  <a:pt x="2237034" y="2848268"/>
                  <a:pt x="2230684" y="2848268"/>
                  <a:pt x="2197029" y="2848268"/>
                </a:cubicBezTo>
                <a:cubicBezTo>
                  <a:pt x="2163374" y="2848268"/>
                  <a:pt x="2129719" y="2848268"/>
                  <a:pt x="2096064" y="2848268"/>
                </a:cubicBezTo>
                <a:cubicBezTo>
                  <a:pt x="2062409" y="2848268"/>
                  <a:pt x="2059234" y="2848268"/>
                  <a:pt x="2029389" y="2848268"/>
                </a:cubicBezTo>
                <a:cubicBezTo>
                  <a:pt x="1999544" y="2848268"/>
                  <a:pt x="1979224" y="2848268"/>
                  <a:pt x="1945569" y="2848268"/>
                </a:cubicBezTo>
                <a:cubicBezTo>
                  <a:pt x="1911914" y="2848268"/>
                  <a:pt x="1891594" y="2848268"/>
                  <a:pt x="1861749" y="2848268"/>
                </a:cubicBezTo>
                <a:cubicBezTo>
                  <a:pt x="1831904" y="2848268"/>
                  <a:pt x="1824919" y="2848268"/>
                  <a:pt x="1795074" y="2848268"/>
                </a:cubicBezTo>
                <a:cubicBezTo>
                  <a:pt x="1765229" y="2848268"/>
                  <a:pt x="1748084" y="2848268"/>
                  <a:pt x="1711254" y="2848268"/>
                </a:cubicBezTo>
                <a:cubicBezTo>
                  <a:pt x="1674424" y="2848268"/>
                  <a:pt x="1644579" y="2848268"/>
                  <a:pt x="1610924" y="2848268"/>
                </a:cubicBezTo>
                <a:cubicBezTo>
                  <a:pt x="1577269" y="2848268"/>
                  <a:pt x="1574094" y="2848268"/>
                  <a:pt x="1543614" y="2848268"/>
                </a:cubicBezTo>
                <a:cubicBezTo>
                  <a:pt x="1513134" y="2848268"/>
                  <a:pt x="1489639" y="2848268"/>
                  <a:pt x="1459794" y="2848268"/>
                </a:cubicBezTo>
                <a:cubicBezTo>
                  <a:pt x="1429949" y="2848268"/>
                  <a:pt x="1419789" y="2848268"/>
                  <a:pt x="1393119" y="2848268"/>
                </a:cubicBezTo>
                <a:cubicBezTo>
                  <a:pt x="1366449" y="2848268"/>
                  <a:pt x="1352479" y="2848268"/>
                  <a:pt x="1325809" y="2848268"/>
                </a:cubicBezTo>
                <a:cubicBezTo>
                  <a:pt x="1299139" y="2848268"/>
                  <a:pt x="1288979" y="2848268"/>
                  <a:pt x="1259134" y="2848268"/>
                </a:cubicBezTo>
                <a:cubicBezTo>
                  <a:pt x="1229289" y="2848268"/>
                  <a:pt x="1208969" y="2848268"/>
                  <a:pt x="1175314" y="2848268"/>
                </a:cubicBezTo>
                <a:cubicBezTo>
                  <a:pt x="1141659" y="2848268"/>
                  <a:pt x="1128324" y="2848268"/>
                  <a:pt x="1091494" y="2848268"/>
                </a:cubicBezTo>
                <a:cubicBezTo>
                  <a:pt x="1054664" y="2848268"/>
                  <a:pt x="1024819" y="2848268"/>
                  <a:pt x="991164" y="2848268"/>
                </a:cubicBezTo>
                <a:cubicBezTo>
                  <a:pt x="957509" y="2848268"/>
                  <a:pt x="950524" y="2848268"/>
                  <a:pt x="923854" y="2848268"/>
                </a:cubicBezTo>
                <a:cubicBezTo>
                  <a:pt x="897184" y="2848268"/>
                  <a:pt x="887024" y="2848268"/>
                  <a:pt x="857179" y="2848268"/>
                </a:cubicBezTo>
                <a:cubicBezTo>
                  <a:pt x="827334" y="2848268"/>
                  <a:pt x="810189" y="2848268"/>
                  <a:pt x="773359" y="2848268"/>
                </a:cubicBezTo>
                <a:cubicBezTo>
                  <a:pt x="736529" y="2848268"/>
                  <a:pt x="709859" y="2851443"/>
                  <a:pt x="673029" y="2848268"/>
                </a:cubicBezTo>
                <a:cubicBezTo>
                  <a:pt x="636199" y="2845093"/>
                  <a:pt x="619689" y="2834933"/>
                  <a:pt x="589209" y="2831758"/>
                </a:cubicBezTo>
                <a:cubicBezTo>
                  <a:pt x="558729" y="2828583"/>
                  <a:pt x="548569" y="2834933"/>
                  <a:pt x="521899" y="2831758"/>
                </a:cubicBezTo>
                <a:cubicBezTo>
                  <a:pt x="495229" y="2828583"/>
                  <a:pt x="481894" y="2817788"/>
                  <a:pt x="455224" y="2814613"/>
                </a:cubicBezTo>
                <a:cubicBezTo>
                  <a:pt x="428554" y="2811438"/>
                  <a:pt x="414584" y="2820963"/>
                  <a:pt x="387914" y="2814613"/>
                </a:cubicBezTo>
                <a:cubicBezTo>
                  <a:pt x="361244" y="2808263"/>
                  <a:pt x="347909" y="2794928"/>
                  <a:pt x="321239" y="2781593"/>
                </a:cubicBezTo>
                <a:cubicBezTo>
                  <a:pt x="294569" y="2768258"/>
                  <a:pt x="280599" y="2761273"/>
                  <a:pt x="253929" y="2747938"/>
                </a:cubicBezTo>
                <a:cubicBezTo>
                  <a:pt x="227259" y="2734603"/>
                  <a:pt x="213924" y="2727618"/>
                  <a:pt x="187254" y="2714283"/>
                </a:cubicBezTo>
                <a:cubicBezTo>
                  <a:pt x="160584" y="2700948"/>
                  <a:pt x="136454" y="2700948"/>
                  <a:pt x="119944" y="2680628"/>
                </a:cubicBezTo>
                <a:cubicBezTo>
                  <a:pt x="103434" y="2660308"/>
                  <a:pt x="109784" y="2640623"/>
                  <a:pt x="103434" y="2613953"/>
                </a:cubicBezTo>
                <a:cubicBezTo>
                  <a:pt x="97084" y="2587283"/>
                  <a:pt x="93909" y="2573313"/>
                  <a:pt x="86924" y="2546643"/>
                </a:cubicBezTo>
                <a:cubicBezTo>
                  <a:pt x="79939" y="2519973"/>
                  <a:pt x="79939" y="2506638"/>
                  <a:pt x="69779" y="2479968"/>
                </a:cubicBezTo>
                <a:cubicBezTo>
                  <a:pt x="59619" y="2453298"/>
                  <a:pt x="43109" y="2439328"/>
                  <a:pt x="36759" y="2412658"/>
                </a:cubicBezTo>
                <a:cubicBezTo>
                  <a:pt x="30409" y="2385988"/>
                  <a:pt x="36759" y="2372653"/>
                  <a:pt x="36759" y="2345983"/>
                </a:cubicBezTo>
                <a:cubicBezTo>
                  <a:pt x="36759" y="2319313"/>
                  <a:pt x="36759" y="2305343"/>
                  <a:pt x="36759" y="2278673"/>
                </a:cubicBezTo>
                <a:cubicBezTo>
                  <a:pt x="36759" y="2252003"/>
                  <a:pt x="36759" y="2238668"/>
                  <a:pt x="36759" y="2211998"/>
                </a:cubicBezTo>
                <a:cubicBezTo>
                  <a:pt x="36759" y="2185328"/>
                  <a:pt x="36759" y="2171358"/>
                  <a:pt x="36759" y="2144688"/>
                </a:cubicBezTo>
                <a:cubicBezTo>
                  <a:pt x="36759" y="2118018"/>
                  <a:pt x="36759" y="2104683"/>
                  <a:pt x="36759" y="2078013"/>
                </a:cubicBezTo>
                <a:cubicBezTo>
                  <a:pt x="36759" y="2051343"/>
                  <a:pt x="36759" y="2041183"/>
                  <a:pt x="36759" y="2010703"/>
                </a:cubicBezTo>
                <a:cubicBezTo>
                  <a:pt x="36759" y="1980223"/>
                  <a:pt x="36759" y="1956728"/>
                  <a:pt x="36759" y="1926883"/>
                </a:cubicBezTo>
                <a:cubicBezTo>
                  <a:pt x="36759" y="1897038"/>
                  <a:pt x="43744" y="1886878"/>
                  <a:pt x="36759" y="1860208"/>
                </a:cubicBezTo>
                <a:cubicBezTo>
                  <a:pt x="29774" y="1833538"/>
                  <a:pt x="10089" y="1820203"/>
                  <a:pt x="3104" y="1793533"/>
                </a:cubicBezTo>
                <a:cubicBezTo>
                  <a:pt x="-3881" y="1766863"/>
                  <a:pt x="3104" y="1752893"/>
                  <a:pt x="3104" y="1726223"/>
                </a:cubicBezTo>
                <a:cubicBezTo>
                  <a:pt x="3104" y="1699553"/>
                  <a:pt x="3104" y="1686218"/>
                  <a:pt x="3104" y="1659548"/>
                </a:cubicBezTo>
                <a:cubicBezTo>
                  <a:pt x="3104" y="1632878"/>
                  <a:pt x="3104" y="1622718"/>
                  <a:pt x="3104" y="1592238"/>
                </a:cubicBezTo>
                <a:cubicBezTo>
                  <a:pt x="3104" y="1561758"/>
                  <a:pt x="3104" y="1538263"/>
                  <a:pt x="3104" y="1508418"/>
                </a:cubicBezTo>
                <a:cubicBezTo>
                  <a:pt x="3104" y="1478573"/>
                  <a:pt x="3104" y="1468413"/>
                  <a:pt x="3104" y="1441743"/>
                </a:cubicBezTo>
                <a:cubicBezTo>
                  <a:pt x="3104" y="1415073"/>
                  <a:pt x="3104" y="1401103"/>
                  <a:pt x="3104" y="1374433"/>
                </a:cubicBezTo>
                <a:cubicBezTo>
                  <a:pt x="3104" y="1347763"/>
                  <a:pt x="3104" y="1334428"/>
                  <a:pt x="3104" y="1307758"/>
                </a:cubicBezTo>
                <a:cubicBezTo>
                  <a:pt x="3104" y="1281088"/>
                  <a:pt x="3104" y="1267118"/>
                  <a:pt x="3104" y="1240448"/>
                </a:cubicBezTo>
                <a:cubicBezTo>
                  <a:pt x="3104" y="1213778"/>
                  <a:pt x="-71" y="1200443"/>
                  <a:pt x="3104" y="1173773"/>
                </a:cubicBezTo>
                <a:cubicBezTo>
                  <a:pt x="6279" y="1147103"/>
                  <a:pt x="16439" y="1133133"/>
                  <a:pt x="19614" y="1106463"/>
                </a:cubicBezTo>
                <a:cubicBezTo>
                  <a:pt x="22789" y="1079793"/>
                  <a:pt x="19614" y="1066458"/>
                  <a:pt x="19614" y="1039788"/>
                </a:cubicBezTo>
                <a:cubicBezTo>
                  <a:pt x="19614" y="1013118"/>
                  <a:pt x="16439" y="999148"/>
                  <a:pt x="19614" y="972478"/>
                </a:cubicBezTo>
                <a:cubicBezTo>
                  <a:pt x="22789" y="945808"/>
                  <a:pt x="26599" y="932473"/>
                  <a:pt x="36759" y="905803"/>
                </a:cubicBezTo>
                <a:cubicBezTo>
                  <a:pt x="46919" y="879133"/>
                  <a:pt x="63429" y="865163"/>
                  <a:pt x="69779" y="838493"/>
                </a:cubicBezTo>
                <a:cubicBezTo>
                  <a:pt x="76129" y="811823"/>
                  <a:pt x="69779" y="798488"/>
                  <a:pt x="69779" y="771818"/>
                </a:cubicBezTo>
                <a:cubicBezTo>
                  <a:pt x="69779" y="745148"/>
                  <a:pt x="62794" y="731178"/>
                  <a:pt x="69779" y="704508"/>
                </a:cubicBezTo>
                <a:cubicBezTo>
                  <a:pt x="76764" y="677838"/>
                  <a:pt x="96449" y="664503"/>
                  <a:pt x="103434" y="637833"/>
                </a:cubicBezTo>
                <a:cubicBezTo>
                  <a:pt x="110419" y="611163"/>
                  <a:pt x="103434" y="597193"/>
                  <a:pt x="103434" y="570523"/>
                </a:cubicBezTo>
                <a:cubicBezTo>
                  <a:pt x="103434" y="543853"/>
                  <a:pt x="100259" y="530518"/>
                  <a:pt x="103434" y="503848"/>
                </a:cubicBezTo>
                <a:cubicBezTo>
                  <a:pt x="106609" y="477178"/>
                  <a:pt x="112959" y="463208"/>
                  <a:pt x="119944" y="436538"/>
                </a:cubicBezTo>
                <a:cubicBezTo>
                  <a:pt x="126929" y="409868"/>
                  <a:pt x="133914" y="396533"/>
                  <a:pt x="137089" y="369863"/>
                </a:cubicBezTo>
                <a:cubicBezTo>
                  <a:pt x="140264" y="343193"/>
                  <a:pt x="133914" y="333033"/>
                  <a:pt x="137089" y="302553"/>
                </a:cubicBezTo>
                <a:cubicBezTo>
                  <a:pt x="140264" y="272073"/>
                  <a:pt x="150424" y="248578"/>
                  <a:pt x="153599" y="218733"/>
                </a:cubicBezTo>
                <a:cubicBezTo>
                  <a:pt x="156774" y="188888"/>
                  <a:pt x="146614" y="178728"/>
                  <a:pt x="153599" y="152058"/>
                </a:cubicBezTo>
                <a:cubicBezTo>
                  <a:pt x="160584" y="125388"/>
                  <a:pt x="173919" y="111418"/>
                  <a:pt x="187254" y="84748"/>
                </a:cubicBezTo>
                <a:cubicBezTo>
                  <a:pt x="200589" y="58078"/>
                  <a:pt x="200589" y="34583"/>
                  <a:pt x="220909" y="18073"/>
                </a:cubicBezTo>
                <a:cubicBezTo>
                  <a:pt x="241229" y="1563"/>
                  <a:pt x="260914" y="4738"/>
                  <a:pt x="287584" y="1563"/>
                </a:cubicBezTo>
                <a:cubicBezTo>
                  <a:pt x="314254" y="-1612"/>
                  <a:pt x="342829" y="928"/>
                  <a:pt x="354894" y="1563"/>
                </a:cubicBezTo>
              </a:path>
            </a:pathLst>
          </a:custGeom>
          <a:blipFill rotWithShape="1">
            <a:blip r:embed="rId6" cstate="screen">
              <a:extLst>
                <a:ext uri="{28A0092B-C50C-407E-A947-70E740481C1C}">
                  <a14:useLocalDpi xmlns:a14="http://schemas.microsoft.com/office/drawing/2010/main"/>
                </a:ext>
              </a:extLst>
            </a:blip>
            <a:stretch>
              <a:fillRect/>
            </a:stretch>
          </a:blip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689956" y="940118"/>
            <a:ext cx="3736340" cy="860425"/>
            <a:chOff x="8394" y="1488"/>
            <a:chExt cx="5884" cy="1355"/>
          </a:xfrm>
        </p:grpSpPr>
        <p:sp>
          <p:nvSpPr>
            <p:cNvPr id="106" name="TextBox 28"/>
            <p:cNvSpPr txBox="1"/>
            <p:nvPr/>
          </p:nvSpPr>
          <p:spPr>
            <a:xfrm>
              <a:off x="8394" y="1488"/>
              <a:ext cx="5762" cy="1031"/>
            </a:xfrm>
            <a:prstGeom prst="rect">
              <a:avLst/>
            </a:prstGeom>
            <a:noFill/>
          </p:spPr>
          <p:txBody>
            <a:bodyPr wrap="square" lIns="91440" tIns="45720" rIns="91440" bIns="45720" rtlCol="0">
              <a:spAutoFit/>
            </a:bodyPr>
            <a:lstStyle/>
            <a:p>
              <a:pPr>
                <a:lnSpc>
                  <a:spcPct val="150000"/>
                </a:lnSpc>
              </a:pPr>
              <a:r>
                <a:rPr lang="zh-CN" altLang="en-US" sz="2660" b="1" dirty="0">
                  <a:solidFill>
                    <a:srgbClr val="527C57"/>
                  </a:solidFill>
                  <a:latin typeface="字体管家胖丫儿" panose="00020600040101010101" charset="-122"/>
                  <a:ea typeface="字体管家胖丫儿" panose="00020600040101010101" charset="-122"/>
                  <a:sym typeface="+mn-ea"/>
                </a:rPr>
                <a:t>成员分工</a:t>
              </a:r>
            </a:p>
          </p:txBody>
        </p:sp>
        <p:sp>
          <p:nvSpPr>
            <p:cNvPr id="107" name="文本框 106"/>
            <p:cNvSpPr txBox="1"/>
            <p:nvPr/>
          </p:nvSpPr>
          <p:spPr>
            <a:xfrm>
              <a:off x="8394" y="2358"/>
              <a:ext cx="5884" cy="485"/>
            </a:xfrm>
            <a:prstGeom prst="rect">
              <a:avLst/>
            </a:prstGeom>
            <a:noFill/>
          </p:spPr>
          <p:txBody>
            <a:bodyPr wrap="square" rtlCol="0">
              <a:spAutoFit/>
            </a:bodyPr>
            <a:lstStyle/>
            <a:p>
              <a:r>
                <a:rPr lang="en-US" altLang="zh-CN" sz="1400" dirty="0" smtClean="0">
                  <a:solidFill>
                    <a:srgbClr val="527C57"/>
                  </a:solidFill>
                  <a:latin typeface="字体管家胖丫儿" panose="00020600040101010101" charset="-122"/>
                  <a:ea typeface="字体管家胖丫儿" panose="00020600040101010101" charset="-122"/>
                  <a:sym typeface="+mn-ea"/>
                </a:rPr>
                <a:t>Staff</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spTree>
    <p:extLst>
      <p:ext uri="{BB962C8B-B14F-4D97-AF65-F5344CB8AC3E}">
        <p14:creationId xmlns:p14="http://schemas.microsoft.com/office/powerpoint/2010/main" val="328966222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430395" y="2579370"/>
            <a:ext cx="5506720" cy="1920240"/>
            <a:chOff x="7055" y="3596"/>
            <a:chExt cx="8672" cy="3024"/>
          </a:xfrm>
        </p:grpSpPr>
        <p:sp>
          <p:nvSpPr>
            <p:cNvPr id="2" name="文本框 1"/>
            <p:cNvSpPr txBox="1"/>
            <p:nvPr/>
          </p:nvSpPr>
          <p:spPr>
            <a:xfrm>
              <a:off x="7055" y="3596"/>
              <a:ext cx="6435" cy="919"/>
            </a:xfrm>
            <a:prstGeom prst="rect">
              <a:avLst/>
            </a:prstGeom>
            <a:noFill/>
          </p:spPr>
          <p:txBody>
            <a:bodyPr wrap="square" rtlCol="0">
              <a:spAutoFit/>
            </a:bodyPr>
            <a:lstStyle/>
            <a:p>
              <a:r>
                <a:rPr lang="en-US" altLang="zh-CN" sz="3200" b="1" dirty="0">
                  <a:solidFill>
                    <a:srgbClr val="527C57"/>
                  </a:solidFill>
                  <a:latin typeface="字体管家胖丫儿" panose="00020600040101010101" charset="-122"/>
                  <a:ea typeface="字体管家胖丫儿" panose="00020600040101010101" charset="-122"/>
                </a:rPr>
                <a:t>PART </a:t>
              </a:r>
              <a:r>
                <a:rPr lang="en-US" altLang="zh-CN" sz="3200" b="1" dirty="0" smtClean="0">
                  <a:solidFill>
                    <a:srgbClr val="527C57"/>
                  </a:solidFill>
                  <a:latin typeface="字体管家胖丫儿" panose="00020600040101010101" charset="-122"/>
                  <a:ea typeface="字体管家胖丫儿" panose="00020600040101010101" charset="-122"/>
                </a:rPr>
                <a:t>O2</a:t>
              </a:r>
              <a:endParaRPr lang="en-US" altLang="zh-CN" sz="3200" b="1" dirty="0">
                <a:solidFill>
                  <a:srgbClr val="527C57"/>
                </a:solidFill>
                <a:latin typeface="字体管家胖丫儿" panose="00020600040101010101" charset="-122"/>
                <a:ea typeface="字体管家胖丫儿" panose="00020600040101010101" charset="-122"/>
              </a:endParaRPr>
            </a:p>
          </p:txBody>
        </p:sp>
        <p:sp>
          <p:nvSpPr>
            <p:cNvPr id="3" name="文本框 2"/>
            <p:cNvSpPr txBox="1"/>
            <p:nvPr/>
          </p:nvSpPr>
          <p:spPr>
            <a:xfrm>
              <a:off x="7055" y="4536"/>
              <a:ext cx="6725" cy="2084"/>
            </a:xfrm>
            <a:prstGeom prst="rect">
              <a:avLst/>
            </a:prstGeom>
            <a:noFill/>
          </p:spPr>
          <p:txBody>
            <a:bodyPr wrap="square" rtlCol="0">
              <a:spAutoFit/>
            </a:bodyPr>
            <a:lstStyle/>
            <a:p>
              <a:r>
                <a:rPr lang="zh-CN" altLang="en-US" sz="8000" b="1" dirty="0" smtClean="0">
                  <a:solidFill>
                    <a:schemeClr val="tx1">
                      <a:lumMod val="75000"/>
                      <a:lumOff val="25000"/>
                    </a:schemeClr>
                  </a:solidFill>
                  <a:latin typeface="字体管家胖丫儿" panose="00020600040101010101" charset="-122"/>
                  <a:ea typeface="字体管家胖丫儿" panose="00020600040101010101" charset="-122"/>
                </a:rPr>
                <a:t>项目介绍</a:t>
              </a:r>
              <a:endParaRPr lang="zh-CN" altLang="zh-CN" sz="8000" b="1" dirty="0">
                <a:solidFill>
                  <a:schemeClr val="tx1">
                    <a:lumMod val="75000"/>
                    <a:lumOff val="25000"/>
                  </a:schemeClr>
                </a:solidFill>
                <a:latin typeface="字体管家胖丫儿" panose="00020600040101010101" charset="-122"/>
                <a:ea typeface="字体管家胖丫儿" panose="00020600040101010101" charset="-122"/>
              </a:endParaRPr>
            </a:p>
          </p:txBody>
        </p:sp>
        <p:sp>
          <p:nvSpPr>
            <p:cNvPr id="16" name="文本框 15"/>
            <p:cNvSpPr txBox="1"/>
            <p:nvPr/>
          </p:nvSpPr>
          <p:spPr>
            <a:xfrm>
              <a:off x="7055" y="5617"/>
              <a:ext cx="8672" cy="561"/>
            </a:xfrm>
            <a:prstGeom prst="rect">
              <a:avLst/>
            </a:prstGeom>
            <a:noFill/>
          </p:spPr>
          <p:txBody>
            <a:bodyPr wrap="square" rtlCol="0" anchor="t">
              <a:spAutoFit/>
            </a:bodyPr>
            <a:lstStyle/>
            <a:p>
              <a:pPr marL="0" marR="0" lvl="0" algn="l" defTabSz="914400" rtl="0" eaLnBrk="1" latinLnBrk="0" hangingPunct="1">
                <a:lnSpc>
                  <a:spcPct val="130000"/>
                </a:lnSpc>
                <a:spcBef>
                  <a:spcPts val="0"/>
                </a:spcBef>
                <a:spcAft>
                  <a:spcPts val="0"/>
                </a:spcAft>
                <a:buClrTx/>
                <a:buSzTx/>
                <a:buFontTx/>
                <a:buNone/>
                <a:defRPr/>
              </a:pPr>
              <a:endParaRPr lang="zh-CN" altLang="en-US" sz="1400" dirty="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endParaRPr>
            </a:p>
          </p:txBody>
        </p:sp>
      </p:grpSp>
      <p:pic>
        <p:nvPicPr>
          <p:cNvPr id="5" name="图片 4" descr="c5af74cf19b58d56975d452300c0e575"/>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a:xfrm>
            <a:off x="2950845" y="1918970"/>
            <a:ext cx="1294130" cy="3020060"/>
          </a:xfrm>
          <a:prstGeom prst="rect">
            <a:avLst/>
          </a:prstGeom>
        </p:spPr>
      </p:pic>
      <p:pic>
        <p:nvPicPr>
          <p:cNvPr id="11" name="图片 10" descr="228922c0ef5cf2d9445533006c81a2b5"/>
          <p:cNvPicPr>
            <a:picLocks noChangeAspect="1"/>
          </p:cNvPicPr>
          <p:nvPr/>
        </p:nvPicPr>
        <p:blipFill>
          <a:blip r:embed="rId5"/>
          <a:stretch>
            <a:fillRect/>
          </a:stretch>
        </p:blipFill>
        <p:spPr>
          <a:xfrm>
            <a:off x="217805" y="-53975"/>
            <a:ext cx="12135485" cy="6704965"/>
          </a:xfrm>
          <a:prstGeom prst="rect">
            <a:avLst/>
          </a:prstGeom>
        </p:spPr>
      </p:pic>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e8290e5dbcbd2aa1a44462fe4912f55e"/>
          <p:cNvPicPr>
            <a:picLocks noChangeAspect="1"/>
          </p:cNvPicPr>
          <p:nvPr/>
        </p:nvPicPr>
        <p:blipFill>
          <a:blip r:embed="rId4"/>
          <a:stretch>
            <a:fillRect/>
          </a:stretch>
        </p:blipFill>
        <p:spPr>
          <a:xfrm>
            <a:off x="167974" y="3760347"/>
            <a:ext cx="4761475" cy="2857220"/>
          </a:xfrm>
          <a:prstGeom prst="rect">
            <a:avLst/>
          </a:prstGeom>
        </p:spPr>
      </p:pic>
      <p:pic>
        <p:nvPicPr>
          <p:cNvPr id="14" name="图片 13" descr="228922c0ef5cf2d9445533006c81a2b5"/>
          <p:cNvPicPr>
            <a:picLocks noChangeAspect="1"/>
          </p:cNvPicPr>
          <p:nvPr/>
        </p:nvPicPr>
        <p:blipFill>
          <a:blip r:embed="rId5"/>
          <a:stretch>
            <a:fillRect/>
          </a:stretch>
        </p:blipFill>
        <p:spPr>
          <a:xfrm>
            <a:off x="217805" y="-53975"/>
            <a:ext cx="12135485" cy="6704965"/>
          </a:xfrm>
          <a:prstGeom prst="rect">
            <a:avLst/>
          </a:prstGeom>
        </p:spPr>
      </p:pic>
      <p:pic>
        <p:nvPicPr>
          <p:cNvPr id="2" name="图片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25819" y="274319"/>
            <a:ext cx="7679242" cy="6432929"/>
          </a:xfrm>
          <a:prstGeom prst="rect">
            <a:avLst/>
          </a:prstGeom>
        </p:spPr>
      </p:pic>
      <p:grpSp>
        <p:nvGrpSpPr>
          <p:cNvPr id="15" name="组合 14"/>
          <p:cNvGrpSpPr/>
          <p:nvPr/>
        </p:nvGrpSpPr>
        <p:grpSpPr>
          <a:xfrm>
            <a:off x="640079" y="940118"/>
            <a:ext cx="4043911" cy="1268730"/>
            <a:chOff x="8394" y="1488"/>
            <a:chExt cx="5884" cy="1998"/>
          </a:xfrm>
        </p:grpSpPr>
        <p:sp>
          <p:nvSpPr>
            <p:cNvPr id="16" name="TextBox 28"/>
            <p:cNvSpPr txBox="1"/>
            <p:nvPr/>
          </p:nvSpPr>
          <p:spPr>
            <a:xfrm>
              <a:off x="8394" y="1488"/>
              <a:ext cx="5762" cy="1998"/>
            </a:xfrm>
            <a:prstGeom prst="rect">
              <a:avLst/>
            </a:prstGeom>
            <a:noFill/>
          </p:spPr>
          <p:txBody>
            <a:bodyPr wrap="square" lIns="91440" tIns="45720" rIns="91440" bIns="45720" rtlCol="0">
              <a:spAutoFit/>
            </a:bodyPr>
            <a:lstStyle/>
            <a:p>
              <a:pPr algn="ctr">
                <a:lnSpc>
                  <a:spcPct val="150000"/>
                </a:lnSpc>
              </a:pPr>
              <a:r>
                <a:rPr lang="zh-CN" altLang="en-US" sz="2660" b="1" dirty="0">
                  <a:solidFill>
                    <a:srgbClr val="527C57"/>
                  </a:solidFill>
                  <a:latin typeface="字体管家胖丫儿" panose="00020600040101010101" charset="-122"/>
                  <a:ea typeface="字体管家胖丫儿" panose="00020600040101010101" charset="-122"/>
                  <a:sym typeface="+mn-ea"/>
                </a:rPr>
                <a:t>什么</a:t>
              </a:r>
              <a:r>
                <a:rPr lang="zh-CN" altLang="en-US" sz="2660" b="1" dirty="0" smtClean="0">
                  <a:solidFill>
                    <a:srgbClr val="527C57"/>
                  </a:solidFill>
                  <a:latin typeface="字体管家胖丫儿" panose="00020600040101010101" charset="-122"/>
                  <a:ea typeface="字体管家胖丫儿" panose="00020600040101010101" charset="-122"/>
                  <a:sym typeface="+mn-ea"/>
                </a:rPr>
                <a:t>是智能植物管理系统？</a:t>
              </a:r>
              <a:endParaRPr lang="zh-CN" altLang="en-US" sz="2660" b="1" dirty="0">
                <a:solidFill>
                  <a:srgbClr val="527C57"/>
                </a:solidFill>
                <a:latin typeface="字体管家胖丫儿" panose="00020600040101010101" charset="-122"/>
                <a:ea typeface="字体管家胖丫儿" panose="00020600040101010101" charset="-122"/>
                <a:sym typeface="+mn-ea"/>
              </a:endParaRPr>
            </a:p>
          </p:txBody>
        </p:sp>
        <p:sp>
          <p:nvSpPr>
            <p:cNvPr id="17" name="文本框 16"/>
            <p:cNvSpPr txBox="1"/>
            <p:nvPr/>
          </p:nvSpPr>
          <p:spPr>
            <a:xfrm>
              <a:off x="8394" y="2358"/>
              <a:ext cx="5884" cy="485"/>
            </a:xfrm>
            <a:prstGeom prst="rect">
              <a:avLst/>
            </a:prstGeom>
            <a:noFill/>
          </p:spPr>
          <p:txBody>
            <a:bodyPr wrap="square" rtlCol="0">
              <a:spAutoFit/>
            </a:bodyPr>
            <a:lstStyle/>
            <a:p>
              <a:r>
                <a:rPr lang="en-US" altLang="zh-CN" sz="1400" dirty="0" smtClean="0">
                  <a:solidFill>
                    <a:srgbClr val="527C57"/>
                  </a:solidFill>
                  <a:latin typeface="字体管家胖丫儿" panose="00020600040101010101" charset="-122"/>
                  <a:ea typeface="字体管家胖丫儿" panose="00020600040101010101" charset="-122"/>
                  <a:sym typeface="+mn-ea"/>
                </a:rPr>
                <a:t>What is IPMS</a:t>
              </a:r>
              <a:r>
                <a:rPr lang="en-US" altLang="zh-CN" sz="1400" dirty="0">
                  <a:solidFill>
                    <a:srgbClr val="527C57"/>
                  </a:solidFill>
                  <a:latin typeface="字体管家胖丫儿" panose="00020600040101010101" charset="-122"/>
                  <a:ea typeface="字体管家胖丫儿" panose="00020600040101010101" charset="-122"/>
                  <a:sym typeface="+mn-ea"/>
                </a:rPr>
                <a:t>?</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descr="228922c0ef5cf2d9445533006c81a2b5"/>
          <p:cNvPicPr>
            <a:picLocks noChangeAspect="1"/>
          </p:cNvPicPr>
          <p:nvPr/>
        </p:nvPicPr>
        <p:blipFill>
          <a:blip r:embed="rId4"/>
          <a:stretch>
            <a:fillRect/>
          </a:stretch>
        </p:blipFill>
        <p:spPr>
          <a:xfrm>
            <a:off x="217805" y="-53975"/>
            <a:ext cx="12135485" cy="6704965"/>
          </a:xfrm>
          <a:prstGeom prst="rect">
            <a:avLst/>
          </a:prstGeom>
        </p:spPr>
      </p:pic>
      <p:pic>
        <p:nvPicPr>
          <p:cNvPr id="2" name="图片 1" descr="14622fa41574512c0476f88d12c73155"/>
          <p:cNvPicPr>
            <a:picLocks noChangeAspect="1"/>
          </p:cNvPicPr>
          <p:nvPr/>
        </p:nvPicPr>
        <p:blipFill>
          <a:blip r:embed="rId5" cstate="screen">
            <a:extLst>
              <a:ext uri="{28A0092B-C50C-407E-A947-70E740481C1C}">
                <a14:useLocalDpi xmlns:a14="http://schemas.microsoft.com/office/drawing/2010/main"/>
              </a:ext>
            </a:extLst>
          </a:blip>
          <a:srcRect l="14458" t="25472" r="11562" b="21391"/>
          <a:stretch>
            <a:fillRect/>
          </a:stretch>
        </p:blipFill>
        <p:spPr>
          <a:xfrm>
            <a:off x="1400291" y="2541905"/>
            <a:ext cx="1503680" cy="1080135"/>
          </a:xfrm>
          <a:prstGeom prst="rect">
            <a:avLst/>
          </a:prstGeom>
          <a:effectLst>
            <a:outerShdw blurRad="127000" dist="50800" dir="5400000" sx="108000" sy="108000" algn="ctr" rotWithShape="0">
              <a:srgbClr val="577B4F">
                <a:alpha val="100000"/>
              </a:srgbClr>
            </a:outerShdw>
          </a:effectLst>
        </p:spPr>
      </p:pic>
      <p:pic>
        <p:nvPicPr>
          <p:cNvPr id="4" name="图片 3" descr="14622fa41574512c0476f88d12c73155"/>
          <p:cNvPicPr>
            <a:picLocks noChangeAspect="1"/>
          </p:cNvPicPr>
          <p:nvPr/>
        </p:nvPicPr>
        <p:blipFill>
          <a:blip r:embed="rId5" cstate="screen">
            <a:extLst>
              <a:ext uri="{28A0092B-C50C-407E-A947-70E740481C1C}">
                <a14:useLocalDpi xmlns:a14="http://schemas.microsoft.com/office/drawing/2010/main"/>
              </a:ext>
            </a:extLst>
          </a:blip>
          <a:srcRect l="14458" t="25472" r="11562" b="21391"/>
          <a:stretch>
            <a:fillRect/>
          </a:stretch>
        </p:blipFill>
        <p:spPr>
          <a:xfrm flipH="1">
            <a:off x="9310888" y="4185626"/>
            <a:ext cx="1503680" cy="1080135"/>
          </a:xfrm>
          <a:prstGeom prst="rect">
            <a:avLst/>
          </a:prstGeom>
          <a:effectLst>
            <a:outerShdw blurRad="127000" dist="50800" dir="5400000" sx="108000" sy="108000" algn="ctr" rotWithShape="0">
              <a:srgbClr val="577B4F">
                <a:alpha val="100000"/>
              </a:srgbClr>
            </a:outerShdw>
          </a:effectLst>
        </p:spPr>
      </p:pic>
      <p:grpSp>
        <p:nvGrpSpPr>
          <p:cNvPr id="9" name="组合 8"/>
          <p:cNvGrpSpPr/>
          <p:nvPr/>
        </p:nvGrpSpPr>
        <p:grpSpPr>
          <a:xfrm>
            <a:off x="3077269" y="2600008"/>
            <a:ext cx="6131500" cy="1357630"/>
            <a:chOff x="7427" y="4054"/>
            <a:chExt cx="10348" cy="2138"/>
          </a:xfrm>
        </p:grpSpPr>
        <p:sp>
          <p:nvSpPr>
            <p:cNvPr id="10" name="文本框 9"/>
            <p:cNvSpPr txBox="1"/>
            <p:nvPr/>
          </p:nvSpPr>
          <p:spPr>
            <a:xfrm>
              <a:off x="7427" y="4054"/>
              <a:ext cx="6435" cy="725"/>
            </a:xfrm>
            <a:prstGeom prst="rect">
              <a:avLst/>
            </a:prstGeom>
            <a:noFill/>
          </p:spPr>
          <p:txBody>
            <a:bodyPr wrap="square" rtlCol="0">
              <a:spAutoFit/>
            </a:bodyPr>
            <a:lstStyle/>
            <a:p>
              <a:r>
                <a:rPr lang="zh-CN" altLang="en-US" sz="2400" dirty="0">
                  <a:solidFill>
                    <a:schemeClr val="tx1">
                      <a:lumMod val="75000"/>
                      <a:lumOff val="25000"/>
                    </a:schemeClr>
                  </a:solidFill>
                  <a:latin typeface="字体管家胖丫儿" panose="00020600040101010101" charset="-122"/>
                  <a:ea typeface="字体管家胖丫儿" panose="00020600040101010101" charset="-122"/>
                </a:rPr>
                <a:t>活用我们所学的知识</a:t>
              </a:r>
            </a:p>
          </p:txBody>
        </p:sp>
        <p:sp>
          <p:nvSpPr>
            <p:cNvPr id="16" name="文本框 15"/>
            <p:cNvSpPr txBox="1"/>
            <p:nvPr/>
          </p:nvSpPr>
          <p:spPr>
            <a:xfrm>
              <a:off x="7427" y="4723"/>
              <a:ext cx="10348" cy="1469"/>
            </a:xfrm>
            <a:prstGeom prst="rect">
              <a:avLst/>
            </a:prstGeom>
            <a:noFill/>
          </p:spPr>
          <p:txBody>
            <a:bodyPr wrap="square" rtlCol="0" anchor="t">
              <a:spAutoFit/>
            </a:bodyPr>
            <a:lstStyle/>
            <a:p>
              <a:pPr marL="285750" lvl="0" indent="-285750">
                <a:lnSpc>
                  <a:spcPct val="130000"/>
                </a:lnSpc>
                <a:buFont typeface="Arial" panose="020B0604020202020204" pitchFamily="34" charset="0"/>
                <a:buChar char="•"/>
                <a:defRPr/>
              </a:pPr>
              <a:r>
                <a:rPr lang="zh-CN" altLang="en-US" sz="1400" dirty="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在这短短的几周时间里，我们从零开始学习了数字化制造及快速成型技术，让我们在短时间内可以实现项目设计和原型</a:t>
              </a:r>
              <a:r>
                <a:rPr lang="zh-CN" altLang="en-US" sz="14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制作</a:t>
              </a:r>
              <a:endParaRPr lang="en-US" altLang="zh-CN" sz="14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endParaRPr>
            </a:p>
            <a:p>
              <a:pPr marL="285750" lvl="0" indent="-285750">
                <a:lnSpc>
                  <a:spcPct val="130000"/>
                </a:lnSpc>
                <a:buFont typeface="Arial" panose="020B0604020202020204" pitchFamily="34" charset="0"/>
                <a:buChar char="•"/>
                <a:defRPr/>
              </a:pPr>
              <a:r>
                <a:rPr lang="zh-CN" altLang="en-US" sz="1400" dirty="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而这一项目能够让我们每个人发挥自己的长处</a:t>
              </a:r>
              <a:endParaRPr lang="en-US" altLang="zh-CN" sz="1400" dirty="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endParaRPr>
            </a:p>
          </p:txBody>
        </p:sp>
      </p:grpSp>
      <p:grpSp>
        <p:nvGrpSpPr>
          <p:cNvPr id="15" name="组合 14"/>
          <p:cNvGrpSpPr/>
          <p:nvPr/>
        </p:nvGrpSpPr>
        <p:grpSpPr>
          <a:xfrm>
            <a:off x="3063204" y="4125913"/>
            <a:ext cx="6131500" cy="1357630"/>
            <a:chOff x="6475" y="4745"/>
            <a:chExt cx="10348" cy="2138"/>
          </a:xfrm>
        </p:grpSpPr>
        <p:sp>
          <p:nvSpPr>
            <p:cNvPr id="17" name="文本框 16"/>
            <p:cNvSpPr txBox="1"/>
            <p:nvPr/>
          </p:nvSpPr>
          <p:spPr>
            <a:xfrm>
              <a:off x="9106" y="4745"/>
              <a:ext cx="7717" cy="727"/>
            </a:xfrm>
            <a:prstGeom prst="rect">
              <a:avLst/>
            </a:prstGeom>
            <a:noFill/>
          </p:spPr>
          <p:txBody>
            <a:bodyPr wrap="square" rtlCol="0">
              <a:spAutoFit/>
            </a:bodyPr>
            <a:lstStyle/>
            <a:p>
              <a:pPr algn="r"/>
              <a:r>
                <a:rPr lang="zh-CN" altLang="en-US" sz="2400" dirty="0">
                  <a:solidFill>
                    <a:schemeClr val="tx1">
                      <a:lumMod val="75000"/>
                      <a:lumOff val="25000"/>
                    </a:schemeClr>
                  </a:solidFill>
                  <a:latin typeface="字体管家胖丫儿" panose="00020600040101010101" charset="-122"/>
                  <a:ea typeface="字体管家胖丫儿" panose="00020600040101010101" charset="-122"/>
                </a:rPr>
                <a:t>绿色植物</a:t>
              </a:r>
              <a:r>
                <a:rPr lang="zh-CN" altLang="en-US" sz="2400" dirty="0" smtClean="0">
                  <a:solidFill>
                    <a:schemeClr val="tx1">
                      <a:lumMod val="75000"/>
                      <a:lumOff val="25000"/>
                    </a:schemeClr>
                  </a:solidFill>
                  <a:latin typeface="字体管家胖丫儿" panose="00020600040101010101" charset="-122"/>
                  <a:ea typeface="字体管家胖丫儿" panose="00020600040101010101" charset="-122"/>
                </a:rPr>
                <a:t>对于现代</a:t>
              </a:r>
              <a:r>
                <a:rPr lang="zh-CN" altLang="en-US" sz="2400" dirty="0">
                  <a:solidFill>
                    <a:schemeClr val="tx1">
                      <a:lumMod val="75000"/>
                      <a:lumOff val="25000"/>
                    </a:schemeClr>
                  </a:solidFill>
                  <a:latin typeface="字体管家胖丫儿" panose="00020600040101010101" charset="-122"/>
                  <a:ea typeface="字体管家胖丫儿" panose="00020600040101010101" charset="-122"/>
                </a:rPr>
                <a:t>生活的重要性</a:t>
              </a:r>
            </a:p>
          </p:txBody>
        </p:sp>
        <p:sp>
          <p:nvSpPr>
            <p:cNvPr id="18" name="文本框 17"/>
            <p:cNvSpPr txBox="1"/>
            <p:nvPr/>
          </p:nvSpPr>
          <p:spPr>
            <a:xfrm>
              <a:off x="6475" y="5414"/>
              <a:ext cx="10348" cy="1469"/>
            </a:xfrm>
            <a:prstGeom prst="rect">
              <a:avLst/>
            </a:prstGeom>
            <a:noFill/>
          </p:spPr>
          <p:txBody>
            <a:bodyPr wrap="square" rtlCol="0" anchor="t">
              <a:spAutoFit/>
            </a:bodyPr>
            <a:lstStyle/>
            <a:p>
              <a:pPr marL="285750" lvl="0" indent="-285750">
                <a:lnSpc>
                  <a:spcPct val="130000"/>
                </a:lnSpc>
                <a:buFont typeface="Arial" panose="020B0604020202020204" pitchFamily="34" charset="0"/>
                <a:buChar char="•"/>
                <a:defRPr/>
              </a:pPr>
              <a:r>
                <a:rPr lang="zh-CN" altLang="en-US" sz="1400" dirty="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随着人们生活水平的提高，越来越多的人开始追求绿色</a:t>
              </a:r>
              <a:r>
                <a:rPr lang="zh-CN" altLang="en-US" sz="14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生活</a:t>
              </a:r>
              <a:endParaRPr lang="en-US" altLang="zh-CN" sz="1400" dirty="0" smtClean="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endParaRPr>
            </a:p>
            <a:p>
              <a:pPr marL="285750" lvl="0" indent="-285750">
                <a:lnSpc>
                  <a:spcPct val="130000"/>
                </a:lnSpc>
                <a:buFont typeface="Arial" panose="020B0604020202020204" pitchFamily="34" charset="0"/>
                <a:buChar char="•"/>
                <a:defRPr/>
              </a:pPr>
              <a:r>
                <a:rPr lang="zh-CN" altLang="en-US" sz="1400" dirty="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rPr>
                <a:t>养植物不仅可以装点室内空间，而且还可以增加我们呼吸的氧气含量，起到防辐射的作用等</a:t>
              </a:r>
              <a:endParaRPr lang="en-US" altLang="zh-CN" sz="1400" dirty="0">
                <a:solidFill>
                  <a:schemeClr val="tx1">
                    <a:lumMod val="75000"/>
                    <a:lumOff val="25000"/>
                  </a:schemeClr>
                </a:solidFill>
                <a:latin typeface="字体管家胖丫儿" panose="00020600040101010101" pitchFamily="18" charset="-122"/>
                <a:ea typeface="字体管家胖丫儿" panose="00020600040101010101" pitchFamily="18" charset="-122"/>
                <a:sym typeface="+mn-ea"/>
              </a:endParaRPr>
            </a:p>
          </p:txBody>
        </p:sp>
      </p:grpSp>
      <p:grpSp>
        <p:nvGrpSpPr>
          <p:cNvPr id="20" name="组合 19"/>
          <p:cNvGrpSpPr/>
          <p:nvPr/>
        </p:nvGrpSpPr>
        <p:grpSpPr>
          <a:xfrm>
            <a:off x="448887" y="940118"/>
            <a:ext cx="3736340" cy="860425"/>
            <a:chOff x="8394" y="1488"/>
            <a:chExt cx="5884" cy="1355"/>
          </a:xfrm>
        </p:grpSpPr>
        <p:sp>
          <p:nvSpPr>
            <p:cNvPr id="21" name="TextBox 28"/>
            <p:cNvSpPr txBox="1"/>
            <p:nvPr/>
          </p:nvSpPr>
          <p:spPr>
            <a:xfrm>
              <a:off x="8394" y="1488"/>
              <a:ext cx="5762" cy="1112"/>
            </a:xfrm>
            <a:prstGeom prst="rect">
              <a:avLst/>
            </a:prstGeom>
            <a:noFill/>
          </p:spPr>
          <p:txBody>
            <a:bodyPr wrap="square" lIns="91440" tIns="45720" rIns="91440" bIns="45720" rtlCol="0">
              <a:spAutoFit/>
            </a:bodyPr>
            <a:lstStyle/>
            <a:p>
              <a:pPr algn="ctr">
                <a:lnSpc>
                  <a:spcPct val="150000"/>
                </a:lnSpc>
              </a:pPr>
              <a:r>
                <a:rPr lang="zh-CN" altLang="en-US" sz="2660" b="1" dirty="0" smtClean="0">
                  <a:solidFill>
                    <a:srgbClr val="527C57"/>
                  </a:solidFill>
                  <a:latin typeface="字体管家胖丫儿" panose="00020600040101010101" charset="-122"/>
                  <a:ea typeface="字体管家胖丫儿" panose="00020600040101010101" charset="-122"/>
                  <a:sym typeface="+mn-ea"/>
                </a:rPr>
                <a:t>为什么做这个项目？</a:t>
              </a:r>
              <a:endParaRPr lang="zh-CN" altLang="en-US" sz="2660" b="1" dirty="0">
                <a:solidFill>
                  <a:srgbClr val="527C57"/>
                </a:solidFill>
                <a:latin typeface="字体管家胖丫儿" panose="00020600040101010101" charset="-122"/>
                <a:ea typeface="字体管家胖丫儿" panose="00020600040101010101" charset="-122"/>
                <a:sym typeface="+mn-ea"/>
              </a:endParaRPr>
            </a:p>
          </p:txBody>
        </p:sp>
        <p:sp>
          <p:nvSpPr>
            <p:cNvPr id="22" name="文本框 21"/>
            <p:cNvSpPr txBox="1"/>
            <p:nvPr/>
          </p:nvSpPr>
          <p:spPr>
            <a:xfrm>
              <a:off x="8761" y="2358"/>
              <a:ext cx="5517" cy="485"/>
            </a:xfrm>
            <a:prstGeom prst="rect">
              <a:avLst/>
            </a:prstGeom>
            <a:noFill/>
          </p:spPr>
          <p:txBody>
            <a:bodyPr wrap="square" rtlCol="0">
              <a:spAutoFit/>
            </a:bodyPr>
            <a:lstStyle/>
            <a:p>
              <a:r>
                <a:rPr lang="en-US" altLang="zh-CN" sz="1400" dirty="0">
                  <a:solidFill>
                    <a:srgbClr val="527C57"/>
                  </a:solidFill>
                  <a:latin typeface="字体管家胖丫儿" panose="00020600040101010101" charset="-122"/>
                  <a:ea typeface="字体管家胖丫儿" panose="00020600040101010101" charset="-122"/>
                  <a:sym typeface="+mn-ea"/>
                </a:rPr>
                <a:t>Why did </a:t>
              </a:r>
              <a:r>
                <a:rPr lang="en-US" altLang="zh-CN" sz="1400" dirty="0" smtClean="0">
                  <a:solidFill>
                    <a:srgbClr val="527C57"/>
                  </a:solidFill>
                  <a:latin typeface="字体管家胖丫儿" panose="00020600040101010101" charset="-122"/>
                  <a:ea typeface="字体管家胖丫儿" panose="00020600040101010101" charset="-122"/>
                  <a:sym typeface="+mn-ea"/>
                </a:rPr>
                <a:t>we </a:t>
              </a:r>
              <a:r>
                <a:rPr lang="en-US" altLang="zh-CN" sz="1400" dirty="0">
                  <a:solidFill>
                    <a:srgbClr val="527C57"/>
                  </a:solidFill>
                  <a:latin typeface="字体管家胖丫儿" panose="00020600040101010101" charset="-122"/>
                  <a:ea typeface="字体管家胖丫儿" panose="00020600040101010101" charset="-122"/>
                  <a:sym typeface="+mn-ea"/>
                </a:rPr>
                <a:t>do this project?</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spTree>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îşḻiḓé"/>
          <p:cNvGrpSpPr/>
          <p:nvPr/>
        </p:nvGrpSpPr>
        <p:grpSpPr>
          <a:xfrm>
            <a:off x="4137629" y="1218244"/>
            <a:ext cx="3916742" cy="5398690"/>
            <a:chOff x="4137629" y="1459310"/>
            <a:chExt cx="3916742" cy="5398690"/>
          </a:xfrm>
        </p:grpSpPr>
        <p:sp>
          <p:nvSpPr>
            <p:cNvPr id="16" name="íšḷiḑê"/>
            <p:cNvSpPr/>
            <p:nvPr/>
          </p:nvSpPr>
          <p:spPr>
            <a:xfrm>
              <a:off x="5000184" y="3426520"/>
              <a:ext cx="1548195" cy="3431480"/>
            </a:xfrm>
            <a:custGeom>
              <a:avLst/>
              <a:gdLst>
                <a:gd name="connsiteX0" fmla="*/ 913735 w 1548195"/>
                <a:gd name="connsiteY0" fmla="*/ 0 h 3431480"/>
                <a:gd name="connsiteX1" fmla="*/ 917483 w 1548195"/>
                <a:gd name="connsiteY1" fmla="*/ 937 h 3431480"/>
                <a:gd name="connsiteX2" fmla="*/ 921232 w 1548195"/>
                <a:gd name="connsiteY2" fmla="*/ 2812 h 3431480"/>
                <a:gd name="connsiteX3" fmla="*/ 924044 w 1548195"/>
                <a:gd name="connsiteY3" fmla="*/ 5625 h 3431480"/>
                <a:gd name="connsiteX4" fmla="*/ 924981 w 1548195"/>
                <a:gd name="connsiteY4" fmla="*/ 10312 h 3431480"/>
                <a:gd name="connsiteX5" fmla="*/ 929667 w 1548195"/>
                <a:gd name="connsiteY5" fmla="*/ 89058 h 3431480"/>
                <a:gd name="connsiteX6" fmla="*/ 926855 w 1548195"/>
                <a:gd name="connsiteY6" fmla="*/ 167804 h 3431480"/>
                <a:gd name="connsiteX7" fmla="*/ 918421 w 1548195"/>
                <a:gd name="connsiteY7" fmla="*/ 246550 h 3431480"/>
                <a:gd name="connsiteX8" fmla="*/ 905300 w 1548195"/>
                <a:gd name="connsiteY8" fmla="*/ 326233 h 3431480"/>
                <a:gd name="connsiteX9" fmla="*/ 886557 w 1548195"/>
                <a:gd name="connsiteY9" fmla="*/ 405916 h 3431480"/>
                <a:gd name="connsiteX10" fmla="*/ 864066 w 1548195"/>
                <a:gd name="connsiteY10" fmla="*/ 485599 h 3431480"/>
                <a:gd name="connsiteX11" fmla="*/ 838762 w 1548195"/>
                <a:gd name="connsiteY11" fmla="*/ 566220 h 3431480"/>
                <a:gd name="connsiteX12" fmla="*/ 808773 w 1548195"/>
                <a:gd name="connsiteY12" fmla="*/ 648716 h 3431480"/>
                <a:gd name="connsiteX13" fmla="*/ 777846 w 1548195"/>
                <a:gd name="connsiteY13" fmla="*/ 731211 h 3431480"/>
                <a:gd name="connsiteX14" fmla="*/ 810647 w 1548195"/>
                <a:gd name="connsiteY14" fmla="*/ 698401 h 3431480"/>
                <a:gd name="connsiteX15" fmla="*/ 845322 w 1548195"/>
                <a:gd name="connsiteY15" fmla="*/ 662777 h 3431480"/>
                <a:gd name="connsiteX16" fmla="*/ 881871 w 1548195"/>
                <a:gd name="connsiteY16" fmla="*/ 627155 h 3431480"/>
                <a:gd name="connsiteX17" fmla="*/ 916546 w 1548195"/>
                <a:gd name="connsiteY17" fmla="*/ 588719 h 3431480"/>
                <a:gd name="connsiteX18" fmla="*/ 950284 w 1548195"/>
                <a:gd name="connsiteY18" fmla="*/ 549346 h 3431480"/>
                <a:gd name="connsiteX19" fmla="*/ 981211 w 1548195"/>
                <a:gd name="connsiteY19" fmla="*/ 509036 h 3431480"/>
                <a:gd name="connsiteX20" fmla="*/ 1010263 w 1548195"/>
                <a:gd name="connsiteY20" fmla="*/ 467788 h 3431480"/>
                <a:gd name="connsiteX21" fmla="*/ 1036503 w 1548195"/>
                <a:gd name="connsiteY21" fmla="*/ 427478 h 3431480"/>
                <a:gd name="connsiteX22" fmla="*/ 1056184 w 1548195"/>
                <a:gd name="connsiteY22" fmla="*/ 385292 h 3431480"/>
                <a:gd name="connsiteX23" fmla="*/ 1072115 w 1548195"/>
                <a:gd name="connsiteY23" fmla="*/ 344982 h 3431480"/>
                <a:gd name="connsiteX24" fmla="*/ 1083361 w 1548195"/>
                <a:gd name="connsiteY24" fmla="*/ 304671 h 3431480"/>
                <a:gd name="connsiteX25" fmla="*/ 1086173 w 1548195"/>
                <a:gd name="connsiteY25" fmla="*/ 263423 h 3431480"/>
                <a:gd name="connsiteX26" fmla="*/ 1083361 w 1548195"/>
                <a:gd name="connsiteY26" fmla="*/ 230613 h 3431480"/>
                <a:gd name="connsiteX27" fmla="*/ 1074927 w 1548195"/>
                <a:gd name="connsiteY27" fmla="*/ 199677 h 3431480"/>
                <a:gd name="connsiteX28" fmla="*/ 1061807 w 1548195"/>
                <a:gd name="connsiteY28" fmla="*/ 169678 h 3431480"/>
                <a:gd name="connsiteX29" fmla="*/ 1042127 w 1548195"/>
                <a:gd name="connsiteY29" fmla="*/ 140618 h 3431480"/>
                <a:gd name="connsiteX30" fmla="*/ 1016823 w 1548195"/>
                <a:gd name="connsiteY30" fmla="*/ 113431 h 3431480"/>
                <a:gd name="connsiteX31" fmla="*/ 1014949 w 1548195"/>
                <a:gd name="connsiteY31" fmla="*/ 109682 h 3431480"/>
                <a:gd name="connsiteX32" fmla="*/ 1013074 w 1548195"/>
                <a:gd name="connsiteY32" fmla="*/ 105932 h 3431480"/>
                <a:gd name="connsiteX33" fmla="*/ 1013074 w 1548195"/>
                <a:gd name="connsiteY33" fmla="*/ 102182 h 3431480"/>
                <a:gd name="connsiteX34" fmla="*/ 1015886 w 1548195"/>
                <a:gd name="connsiteY34" fmla="*/ 98432 h 3431480"/>
                <a:gd name="connsiteX35" fmla="*/ 1018698 w 1548195"/>
                <a:gd name="connsiteY35" fmla="*/ 96558 h 3431480"/>
                <a:gd name="connsiteX36" fmla="*/ 1020572 w 1548195"/>
                <a:gd name="connsiteY36" fmla="*/ 95620 h 3431480"/>
                <a:gd name="connsiteX37" fmla="*/ 1024320 w 1548195"/>
                <a:gd name="connsiteY37" fmla="*/ 93745 h 3431480"/>
                <a:gd name="connsiteX38" fmla="*/ 1028069 w 1548195"/>
                <a:gd name="connsiteY38" fmla="*/ 95620 h 3431480"/>
                <a:gd name="connsiteX39" fmla="*/ 1029944 w 1548195"/>
                <a:gd name="connsiteY39" fmla="*/ 96558 h 3431480"/>
                <a:gd name="connsiteX40" fmla="*/ 1061807 w 1548195"/>
                <a:gd name="connsiteY40" fmla="*/ 122806 h 3431480"/>
                <a:gd name="connsiteX41" fmla="*/ 1086173 w 1548195"/>
                <a:gd name="connsiteY41" fmla="*/ 151867 h 3431480"/>
                <a:gd name="connsiteX42" fmla="*/ 1105854 w 1548195"/>
                <a:gd name="connsiteY42" fmla="*/ 182803 h 3431480"/>
                <a:gd name="connsiteX43" fmla="*/ 1119911 w 1548195"/>
                <a:gd name="connsiteY43" fmla="*/ 215614 h 3431480"/>
                <a:gd name="connsiteX44" fmla="*/ 1128346 w 1548195"/>
                <a:gd name="connsiteY44" fmla="*/ 252174 h 3431480"/>
                <a:gd name="connsiteX45" fmla="*/ 1131157 w 1548195"/>
                <a:gd name="connsiteY45" fmla="*/ 293422 h 3431480"/>
                <a:gd name="connsiteX46" fmla="*/ 1126471 w 1548195"/>
                <a:gd name="connsiteY46" fmla="*/ 335607 h 3431480"/>
                <a:gd name="connsiteX47" fmla="*/ 1116163 w 1548195"/>
                <a:gd name="connsiteY47" fmla="*/ 376855 h 3431480"/>
                <a:gd name="connsiteX48" fmla="*/ 1102105 w 1548195"/>
                <a:gd name="connsiteY48" fmla="*/ 418103 h 3431480"/>
                <a:gd name="connsiteX49" fmla="*/ 1085236 w 1548195"/>
                <a:gd name="connsiteY49" fmla="*/ 458414 h 3431480"/>
                <a:gd name="connsiteX50" fmla="*/ 1063681 w 1548195"/>
                <a:gd name="connsiteY50" fmla="*/ 497786 h 3431480"/>
                <a:gd name="connsiteX51" fmla="*/ 1041189 w 1548195"/>
                <a:gd name="connsiteY51" fmla="*/ 535284 h 3431480"/>
                <a:gd name="connsiteX52" fmla="*/ 1018698 w 1548195"/>
                <a:gd name="connsiteY52" fmla="*/ 569970 h 3431480"/>
                <a:gd name="connsiteX53" fmla="*/ 994331 w 1548195"/>
                <a:gd name="connsiteY53" fmla="*/ 601843 h 3431480"/>
                <a:gd name="connsiteX54" fmla="*/ 926855 w 1548195"/>
                <a:gd name="connsiteY54" fmla="*/ 687151 h 3431480"/>
                <a:gd name="connsiteX55" fmla="*/ 881871 w 1548195"/>
                <a:gd name="connsiteY55" fmla="*/ 744336 h 3431480"/>
                <a:gd name="connsiteX56" fmla="*/ 836888 w 1548195"/>
                <a:gd name="connsiteY56" fmla="*/ 801520 h 3431480"/>
                <a:gd name="connsiteX57" fmla="*/ 795652 w 1548195"/>
                <a:gd name="connsiteY57" fmla="*/ 858704 h 3431480"/>
                <a:gd name="connsiteX58" fmla="*/ 754417 w 1548195"/>
                <a:gd name="connsiteY58" fmla="*/ 915889 h 3431480"/>
                <a:gd name="connsiteX59" fmla="*/ 717868 w 1548195"/>
                <a:gd name="connsiteY59" fmla="*/ 972136 h 3431480"/>
                <a:gd name="connsiteX60" fmla="*/ 684130 w 1548195"/>
                <a:gd name="connsiteY60" fmla="*/ 1029321 h 3431480"/>
                <a:gd name="connsiteX61" fmla="*/ 655078 w 1548195"/>
                <a:gd name="connsiteY61" fmla="*/ 1088380 h 3431480"/>
                <a:gd name="connsiteX62" fmla="*/ 630711 w 1548195"/>
                <a:gd name="connsiteY62" fmla="*/ 1146502 h 3431480"/>
                <a:gd name="connsiteX63" fmla="*/ 611968 w 1548195"/>
                <a:gd name="connsiteY63" fmla="*/ 1206499 h 3431480"/>
                <a:gd name="connsiteX64" fmla="*/ 598848 w 1548195"/>
                <a:gd name="connsiteY64" fmla="*/ 1267433 h 3431480"/>
                <a:gd name="connsiteX65" fmla="*/ 591351 w 1548195"/>
                <a:gd name="connsiteY65" fmla="*/ 1337742 h 3431480"/>
                <a:gd name="connsiteX66" fmla="*/ 593225 w 1548195"/>
                <a:gd name="connsiteY66" fmla="*/ 1407113 h 3431480"/>
                <a:gd name="connsiteX67" fmla="*/ 601660 w 1548195"/>
                <a:gd name="connsiteY67" fmla="*/ 1473672 h 3431480"/>
                <a:gd name="connsiteX68" fmla="*/ 616654 w 1548195"/>
                <a:gd name="connsiteY68" fmla="*/ 1540231 h 3431480"/>
                <a:gd name="connsiteX69" fmla="*/ 639146 w 1548195"/>
                <a:gd name="connsiteY69" fmla="*/ 1605853 h 3431480"/>
                <a:gd name="connsiteX70" fmla="*/ 671010 w 1548195"/>
                <a:gd name="connsiteY70" fmla="*/ 1668662 h 3431480"/>
                <a:gd name="connsiteX71" fmla="*/ 709434 w 1548195"/>
                <a:gd name="connsiteY71" fmla="*/ 1732409 h 3431480"/>
                <a:gd name="connsiteX72" fmla="*/ 755354 w 1548195"/>
                <a:gd name="connsiteY72" fmla="*/ 1794280 h 3431480"/>
                <a:gd name="connsiteX73" fmla="*/ 809710 w 1548195"/>
                <a:gd name="connsiteY73" fmla="*/ 1855215 h 3431480"/>
                <a:gd name="connsiteX74" fmla="*/ 872500 w 1548195"/>
                <a:gd name="connsiteY74" fmla="*/ 1915211 h 3431480"/>
                <a:gd name="connsiteX75" fmla="*/ 963405 w 1548195"/>
                <a:gd name="connsiteY75" fmla="*/ 1995832 h 3431480"/>
                <a:gd name="connsiteX76" fmla="*/ 1014949 w 1548195"/>
                <a:gd name="connsiteY76" fmla="*/ 2041768 h 3431480"/>
                <a:gd name="connsiteX77" fmla="*/ 1064618 w 1548195"/>
                <a:gd name="connsiteY77" fmla="*/ 2086765 h 3431480"/>
                <a:gd name="connsiteX78" fmla="*/ 1115225 w 1548195"/>
                <a:gd name="connsiteY78" fmla="*/ 2133637 h 3431480"/>
                <a:gd name="connsiteX79" fmla="*/ 1163021 w 1548195"/>
                <a:gd name="connsiteY79" fmla="*/ 2180510 h 3431480"/>
                <a:gd name="connsiteX80" fmla="*/ 1208005 w 1548195"/>
                <a:gd name="connsiteY80" fmla="*/ 2226445 h 3431480"/>
                <a:gd name="connsiteX81" fmla="*/ 1249240 w 1548195"/>
                <a:gd name="connsiteY81" fmla="*/ 2276130 h 3431480"/>
                <a:gd name="connsiteX82" fmla="*/ 1287663 w 1548195"/>
                <a:gd name="connsiteY82" fmla="*/ 2324878 h 3431480"/>
                <a:gd name="connsiteX83" fmla="*/ 1321401 w 1548195"/>
                <a:gd name="connsiteY83" fmla="*/ 2374563 h 3431480"/>
                <a:gd name="connsiteX84" fmla="*/ 1349516 w 1548195"/>
                <a:gd name="connsiteY84" fmla="*/ 2426122 h 3431480"/>
                <a:gd name="connsiteX85" fmla="*/ 1371071 w 1548195"/>
                <a:gd name="connsiteY85" fmla="*/ 2478620 h 3431480"/>
                <a:gd name="connsiteX86" fmla="*/ 1394500 w 1548195"/>
                <a:gd name="connsiteY86" fmla="*/ 2396124 h 3431480"/>
                <a:gd name="connsiteX87" fmla="*/ 1412306 w 1548195"/>
                <a:gd name="connsiteY87" fmla="*/ 2315503 h 3431480"/>
                <a:gd name="connsiteX88" fmla="*/ 1423552 w 1548195"/>
                <a:gd name="connsiteY88" fmla="*/ 2234882 h 3431480"/>
                <a:gd name="connsiteX89" fmla="*/ 1428238 w 1548195"/>
                <a:gd name="connsiteY89" fmla="*/ 2157074 h 3431480"/>
                <a:gd name="connsiteX90" fmla="*/ 1427301 w 1548195"/>
                <a:gd name="connsiteY90" fmla="*/ 2080203 h 3431480"/>
                <a:gd name="connsiteX91" fmla="*/ 1418866 w 1548195"/>
                <a:gd name="connsiteY91" fmla="*/ 2004270 h 3431480"/>
                <a:gd name="connsiteX92" fmla="*/ 1403872 w 1548195"/>
                <a:gd name="connsiteY92" fmla="*/ 1930211 h 3431480"/>
                <a:gd name="connsiteX93" fmla="*/ 1384191 w 1548195"/>
                <a:gd name="connsiteY93" fmla="*/ 1858027 h 3431480"/>
                <a:gd name="connsiteX94" fmla="*/ 1356076 w 1548195"/>
                <a:gd name="connsiteY94" fmla="*/ 1785844 h 3431480"/>
                <a:gd name="connsiteX95" fmla="*/ 1303595 w 1548195"/>
                <a:gd name="connsiteY95" fmla="*/ 1667725 h 3431480"/>
                <a:gd name="connsiteX96" fmla="*/ 1248303 w 1548195"/>
                <a:gd name="connsiteY96" fmla="*/ 1551481 h 3431480"/>
                <a:gd name="connsiteX97" fmla="*/ 1192072 w 1548195"/>
                <a:gd name="connsiteY97" fmla="*/ 1429612 h 3431480"/>
                <a:gd name="connsiteX98" fmla="*/ 1180827 w 1548195"/>
                <a:gd name="connsiteY98" fmla="*/ 1406176 h 3431480"/>
                <a:gd name="connsiteX99" fmla="*/ 1169581 w 1548195"/>
                <a:gd name="connsiteY99" fmla="*/ 1380865 h 3431480"/>
                <a:gd name="connsiteX100" fmla="*/ 1159272 w 1548195"/>
                <a:gd name="connsiteY100" fmla="*/ 1353679 h 3431480"/>
                <a:gd name="connsiteX101" fmla="*/ 1151775 w 1548195"/>
                <a:gd name="connsiteY101" fmla="*/ 1325555 h 3431480"/>
                <a:gd name="connsiteX102" fmla="*/ 1145214 w 1548195"/>
                <a:gd name="connsiteY102" fmla="*/ 1298369 h 3431480"/>
                <a:gd name="connsiteX103" fmla="*/ 1141466 w 1548195"/>
                <a:gd name="connsiteY103" fmla="*/ 1271183 h 3431480"/>
                <a:gd name="connsiteX104" fmla="*/ 1143340 w 1548195"/>
                <a:gd name="connsiteY104" fmla="*/ 1242122 h 3431480"/>
                <a:gd name="connsiteX105" fmla="*/ 1148963 w 1548195"/>
                <a:gd name="connsiteY105" fmla="*/ 1214936 h 3431480"/>
                <a:gd name="connsiteX106" fmla="*/ 1159272 w 1548195"/>
                <a:gd name="connsiteY106" fmla="*/ 1188687 h 3431480"/>
                <a:gd name="connsiteX107" fmla="*/ 1178015 w 1548195"/>
                <a:gd name="connsiteY107" fmla="*/ 1162439 h 3431480"/>
                <a:gd name="connsiteX108" fmla="*/ 1201444 w 1548195"/>
                <a:gd name="connsiteY108" fmla="*/ 1137128 h 3431480"/>
                <a:gd name="connsiteX109" fmla="*/ 1205193 w 1548195"/>
                <a:gd name="connsiteY109" fmla="*/ 1134315 h 3431480"/>
                <a:gd name="connsiteX110" fmla="*/ 1208005 w 1548195"/>
                <a:gd name="connsiteY110" fmla="*/ 1134315 h 3431480"/>
                <a:gd name="connsiteX111" fmla="*/ 1210816 w 1548195"/>
                <a:gd name="connsiteY111" fmla="*/ 1134315 h 3431480"/>
                <a:gd name="connsiteX112" fmla="*/ 1214564 w 1548195"/>
                <a:gd name="connsiteY112" fmla="*/ 1136190 h 3431480"/>
                <a:gd name="connsiteX113" fmla="*/ 1217376 w 1548195"/>
                <a:gd name="connsiteY113" fmla="*/ 1138065 h 3431480"/>
                <a:gd name="connsiteX114" fmla="*/ 1218313 w 1548195"/>
                <a:gd name="connsiteY114" fmla="*/ 1140878 h 3431480"/>
                <a:gd name="connsiteX115" fmla="*/ 1219251 w 1548195"/>
                <a:gd name="connsiteY115" fmla="*/ 1142752 h 3431480"/>
                <a:gd name="connsiteX116" fmla="*/ 1219251 w 1548195"/>
                <a:gd name="connsiteY116" fmla="*/ 1146502 h 3431480"/>
                <a:gd name="connsiteX117" fmla="*/ 1218313 w 1548195"/>
                <a:gd name="connsiteY117" fmla="*/ 1150252 h 3431480"/>
                <a:gd name="connsiteX118" fmla="*/ 1217376 w 1548195"/>
                <a:gd name="connsiteY118" fmla="*/ 1153064 h 3431480"/>
                <a:gd name="connsiteX119" fmla="*/ 1197696 w 1548195"/>
                <a:gd name="connsiteY119" fmla="*/ 1175563 h 3431480"/>
                <a:gd name="connsiteX120" fmla="*/ 1187387 w 1548195"/>
                <a:gd name="connsiteY120" fmla="*/ 1200874 h 3431480"/>
                <a:gd name="connsiteX121" fmla="*/ 1180827 w 1548195"/>
                <a:gd name="connsiteY121" fmla="*/ 1225248 h 3431480"/>
                <a:gd name="connsiteX122" fmla="*/ 1180827 w 1548195"/>
                <a:gd name="connsiteY122" fmla="*/ 1253372 h 3431480"/>
                <a:gd name="connsiteX123" fmla="*/ 1184576 w 1548195"/>
                <a:gd name="connsiteY123" fmla="*/ 1280558 h 3431480"/>
                <a:gd name="connsiteX124" fmla="*/ 1193010 w 1548195"/>
                <a:gd name="connsiteY124" fmla="*/ 1309619 h 3431480"/>
                <a:gd name="connsiteX125" fmla="*/ 1204256 w 1548195"/>
                <a:gd name="connsiteY125" fmla="*/ 1336805 h 3431480"/>
                <a:gd name="connsiteX126" fmla="*/ 1216439 w 1548195"/>
                <a:gd name="connsiteY126" fmla="*/ 1364928 h 3431480"/>
                <a:gd name="connsiteX127" fmla="*/ 1230496 w 1548195"/>
                <a:gd name="connsiteY127" fmla="*/ 1393989 h 3431480"/>
                <a:gd name="connsiteX128" fmla="*/ 1246428 w 1548195"/>
                <a:gd name="connsiteY128" fmla="*/ 1421175 h 3431480"/>
                <a:gd name="connsiteX129" fmla="*/ 1261423 w 1548195"/>
                <a:gd name="connsiteY129" fmla="*/ 1447424 h 3431480"/>
                <a:gd name="connsiteX130" fmla="*/ 1276417 w 1548195"/>
                <a:gd name="connsiteY130" fmla="*/ 1473672 h 3431480"/>
                <a:gd name="connsiteX131" fmla="*/ 1290475 w 1548195"/>
                <a:gd name="connsiteY131" fmla="*/ 1498046 h 3431480"/>
                <a:gd name="connsiteX132" fmla="*/ 1330773 w 1548195"/>
                <a:gd name="connsiteY132" fmla="*/ 1574917 h 3431480"/>
                <a:gd name="connsiteX133" fmla="*/ 1372008 w 1548195"/>
                <a:gd name="connsiteY133" fmla="*/ 1651788 h 3431480"/>
                <a:gd name="connsiteX134" fmla="*/ 1411369 w 1548195"/>
                <a:gd name="connsiteY134" fmla="*/ 1730534 h 3431480"/>
                <a:gd name="connsiteX135" fmla="*/ 1446981 w 1548195"/>
                <a:gd name="connsiteY135" fmla="*/ 1810217 h 3431480"/>
                <a:gd name="connsiteX136" fmla="*/ 1479782 w 1548195"/>
                <a:gd name="connsiteY136" fmla="*/ 1889900 h 3431480"/>
                <a:gd name="connsiteX137" fmla="*/ 1506960 w 1548195"/>
                <a:gd name="connsiteY137" fmla="*/ 1969584 h 3431480"/>
                <a:gd name="connsiteX138" fmla="*/ 1528515 w 1548195"/>
                <a:gd name="connsiteY138" fmla="*/ 2051142 h 3431480"/>
                <a:gd name="connsiteX139" fmla="*/ 1543509 w 1548195"/>
                <a:gd name="connsiteY139" fmla="*/ 2133637 h 3431480"/>
                <a:gd name="connsiteX140" fmla="*/ 1548195 w 1548195"/>
                <a:gd name="connsiteY140" fmla="*/ 2208633 h 3431480"/>
                <a:gd name="connsiteX141" fmla="*/ 1545384 w 1548195"/>
                <a:gd name="connsiteY141" fmla="*/ 2282692 h 3431480"/>
                <a:gd name="connsiteX142" fmla="*/ 1536949 w 1548195"/>
                <a:gd name="connsiteY142" fmla="*/ 2356751 h 3431480"/>
                <a:gd name="connsiteX143" fmla="*/ 1522892 w 1548195"/>
                <a:gd name="connsiteY143" fmla="*/ 2429872 h 3431480"/>
                <a:gd name="connsiteX144" fmla="*/ 1504148 w 1548195"/>
                <a:gd name="connsiteY144" fmla="*/ 2500181 h 3431480"/>
                <a:gd name="connsiteX145" fmla="*/ 1480719 w 1548195"/>
                <a:gd name="connsiteY145" fmla="*/ 2570490 h 3431480"/>
                <a:gd name="connsiteX146" fmla="*/ 1455416 w 1548195"/>
                <a:gd name="connsiteY146" fmla="*/ 2638923 h 3431480"/>
                <a:gd name="connsiteX147" fmla="*/ 1428238 w 1548195"/>
                <a:gd name="connsiteY147" fmla="*/ 2706420 h 3431480"/>
                <a:gd name="connsiteX148" fmla="*/ 1401060 w 1548195"/>
                <a:gd name="connsiteY148" fmla="*/ 2770167 h 3431480"/>
                <a:gd name="connsiteX149" fmla="*/ 1342019 w 1548195"/>
                <a:gd name="connsiteY149" fmla="*/ 2895785 h 3431480"/>
                <a:gd name="connsiteX150" fmla="*/ 1277355 w 1548195"/>
                <a:gd name="connsiteY150" fmla="*/ 3017654 h 3431480"/>
                <a:gd name="connsiteX151" fmla="*/ 1206130 w 1548195"/>
                <a:gd name="connsiteY151" fmla="*/ 3137647 h 3431480"/>
                <a:gd name="connsiteX152" fmla="*/ 1131157 w 1548195"/>
                <a:gd name="connsiteY152" fmla="*/ 3255766 h 3431480"/>
                <a:gd name="connsiteX153" fmla="*/ 1094982 w 1548195"/>
                <a:gd name="connsiteY153" fmla="*/ 3305221 h 3431480"/>
                <a:gd name="connsiteX154" fmla="*/ 1102717 w 1548195"/>
                <a:gd name="connsiteY154" fmla="*/ 3305624 h 3431480"/>
                <a:gd name="connsiteX155" fmla="*/ 1479876 w 1548195"/>
                <a:gd name="connsiteY155" fmla="*/ 3415685 h 3431480"/>
                <a:gd name="connsiteX156" fmla="*/ 1503115 w 1548195"/>
                <a:gd name="connsiteY156" fmla="*/ 3431480 h 3431480"/>
                <a:gd name="connsiteX157" fmla="*/ 376899 w 1548195"/>
                <a:gd name="connsiteY157" fmla="*/ 3431480 h 3431480"/>
                <a:gd name="connsiteX158" fmla="*/ 400138 w 1548195"/>
                <a:gd name="connsiteY158" fmla="*/ 3415685 h 3431480"/>
                <a:gd name="connsiteX159" fmla="*/ 777297 w 1548195"/>
                <a:gd name="connsiteY159" fmla="*/ 3305624 h 3431480"/>
                <a:gd name="connsiteX160" fmla="*/ 846821 w 1548195"/>
                <a:gd name="connsiteY160" fmla="*/ 3302007 h 3431480"/>
                <a:gd name="connsiteX161" fmla="*/ 850945 w 1548195"/>
                <a:gd name="connsiteY161" fmla="*/ 3296076 h 3431480"/>
                <a:gd name="connsiteX162" fmla="*/ 886557 w 1548195"/>
                <a:gd name="connsiteY162" fmla="*/ 3247329 h 3431480"/>
                <a:gd name="connsiteX163" fmla="*/ 925918 w 1548195"/>
                <a:gd name="connsiteY163" fmla="*/ 3192020 h 3431480"/>
                <a:gd name="connsiteX164" fmla="*/ 964342 w 1548195"/>
                <a:gd name="connsiteY164" fmla="*/ 3137647 h 3431480"/>
                <a:gd name="connsiteX165" fmla="*/ 1002765 w 1548195"/>
                <a:gd name="connsiteY165" fmla="*/ 3082338 h 3431480"/>
                <a:gd name="connsiteX166" fmla="*/ 1038378 w 1548195"/>
                <a:gd name="connsiteY166" fmla="*/ 3027028 h 3431480"/>
                <a:gd name="connsiteX167" fmla="*/ 1073053 w 1548195"/>
                <a:gd name="connsiteY167" fmla="*/ 2970781 h 3431480"/>
                <a:gd name="connsiteX168" fmla="*/ 1104916 w 1548195"/>
                <a:gd name="connsiteY168" fmla="*/ 2915471 h 3431480"/>
                <a:gd name="connsiteX169" fmla="*/ 1133031 w 1548195"/>
                <a:gd name="connsiteY169" fmla="*/ 2859224 h 3431480"/>
                <a:gd name="connsiteX170" fmla="*/ 1157398 w 1548195"/>
                <a:gd name="connsiteY170" fmla="*/ 2802977 h 3431480"/>
                <a:gd name="connsiteX171" fmla="*/ 1176141 w 1548195"/>
                <a:gd name="connsiteY171" fmla="*/ 2745793 h 3431480"/>
                <a:gd name="connsiteX172" fmla="*/ 1191135 w 1548195"/>
                <a:gd name="connsiteY172" fmla="*/ 2689546 h 3431480"/>
                <a:gd name="connsiteX173" fmla="*/ 1199570 w 1548195"/>
                <a:gd name="connsiteY173" fmla="*/ 2631424 h 3431480"/>
                <a:gd name="connsiteX174" fmla="*/ 1201444 w 1548195"/>
                <a:gd name="connsiteY174" fmla="*/ 2574240 h 3431480"/>
                <a:gd name="connsiteX175" fmla="*/ 1196759 w 1548195"/>
                <a:gd name="connsiteY175" fmla="*/ 2517055 h 3431480"/>
                <a:gd name="connsiteX176" fmla="*/ 1184576 w 1548195"/>
                <a:gd name="connsiteY176" fmla="*/ 2459871 h 3431480"/>
                <a:gd name="connsiteX177" fmla="*/ 1166769 w 1548195"/>
                <a:gd name="connsiteY177" fmla="*/ 2408311 h 3431480"/>
                <a:gd name="connsiteX178" fmla="*/ 1143340 w 1548195"/>
                <a:gd name="connsiteY178" fmla="*/ 2359563 h 3431480"/>
                <a:gd name="connsiteX179" fmla="*/ 1111477 w 1548195"/>
                <a:gd name="connsiteY179" fmla="*/ 2310816 h 3431480"/>
                <a:gd name="connsiteX180" fmla="*/ 1076802 w 1548195"/>
                <a:gd name="connsiteY180" fmla="*/ 2263006 h 3431480"/>
                <a:gd name="connsiteX181" fmla="*/ 1037440 w 1548195"/>
                <a:gd name="connsiteY181" fmla="*/ 2216133 h 3431480"/>
                <a:gd name="connsiteX182" fmla="*/ 994331 w 1548195"/>
                <a:gd name="connsiteY182" fmla="*/ 2171135 h 3431480"/>
                <a:gd name="connsiteX183" fmla="*/ 948410 w 1548195"/>
                <a:gd name="connsiteY183" fmla="*/ 2125201 h 3431480"/>
                <a:gd name="connsiteX184" fmla="*/ 900615 w 1548195"/>
                <a:gd name="connsiteY184" fmla="*/ 2081140 h 3431480"/>
                <a:gd name="connsiteX185" fmla="*/ 851882 w 1548195"/>
                <a:gd name="connsiteY185" fmla="*/ 2037080 h 3431480"/>
                <a:gd name="connsiteX186" fmla="*/ 802213 w 1548195"/>
                <a:gd name="connsiteY186" fmla="*/ 1993020 h 3431480"/>
                <a:gd name="connsiteX187" fmla="*/ 744109 w 1548195"/>
                <a:gd name="connsiteY187" fmla="*/ 1940522 h 3431480"/>
                <a:gd name="connsiteX188" fmla="*/ 685067 w 1548195"/>
                <a:gd name="connsiteY188" fmla="*/ 1887088 h 3431480"/>
                <a:gd name="connsiteX189" fmla="*/ 628837 w 1548195"/>
                <a:gd name="connsiteY189" fmla="*/ 1833653 h 3431480"/>
                <a:gd name="connsiteX190" fmla="*/ 576356 w 1548195"/>
                <a:gd name="connsiteY190" fmla="*/ 1778344 h 3431480"/>
                <a:gd name="connsiteX191" fmla="*/ 528561 w 1548195"/>
                <a:gd name="connsiteY191" fmla="*/ 1723034 h 3431480"/>
                <a:gd name="connsiteX192" fmla="*/ 484514 w 1548195"/>
                <a:gd name="connsiteY192" fmla="*/ 1664912 h 3431480"/>
                <a:gd name="connsiteX193" fmla="*/ 454525 w 1548195"/>
                <a:gd name="connsiteY193" fmla="*/ 1615227 h 3431480"/>
                <a:gd name="connsiteX194" fmla="*/ 430158 w 1548195"/>
                <a:gd name="connsiteY194" fmla="*/ 1563667 h 3431480"/>
                <a:gd name="connsiteX195" fmla="*/ 408604 w 1548195"/>
                <a:gd name="connsiteY195" fmla="*/ 1511170 h 3431480"/>
                <a:gd name="connsiteX196" fmla="*/ 388923 w 1548195"/>
                <a:gd name="connsiteY196" fmla="*/ 1457736 h 3431480"/>
                <a:gd name="connsiteX197" fmla="*/ 372054 w 1548195"/>
                <a:gd name="connsiteY197" fmla="*/ 1405238 h 3431480"/>
                <a:gd name="connsiteX198" fmla="*/ 358934 w 1548195"/>
                <a:gd name="connsiteY198" fmla="*/ 1363990 h 3431480"/>
                <a:gd name="connsiteX199" fmla="*/ 345814 w 1548195"/>
                <a:gd name="connsiteY199" fmla="*/ 1323680 h 3431480"/>
                <a:gd name="connsiteX200" fmla="*/ 329881 w 1548195"/>
                <a:gd name="connsiteY200" fmla="*/ 1283370 h 3431480"/>
                <a:gd name="connsiteX201" fmla="*/ 314887 w 1548195"/>
                <a:gd name="connsiteY201" fmla="*/ 1244934 h 3431480"/>
                <a:gd name="connsiteX202" fmla="*/ 295206 w 1548195"/>
                <a:gd name="connsiteY202" fmla="*/ 1205561 h 3431480"/>
                <a:gd name="connsiteX203" fmla="*/ 275526 w 1548195"/>
                <a:gd name="connsiteY203" fmla="*/ 1168063 h 3431480"/>
                <a:gd name="connsiteX204" fmla="*/ 251160 w 1548195"/>
                <a:gd name="connsiteY204" fmla="*/ 1131503 h 3431480"/>
                <a:gd name="connsiteX205" fmla="*/ 222107 w 1548195"/>
                <a:gd name="connsiteY205" fmla="*/ 1096817 h 3431480"/>
                <a:gd name="connsiteX206" fmla="*/ 190244 w 1548195"/>
                <a:gd name="connsiteY206" fmla="*/ 1062132 h 3431480"/>
                <a:gd name="connsiteX207" fmla="*/ 152758 w 1548195"/>
                <a:gd name="connsiteY207" fmla="*/ 1028383 h 3431480"/>
                <a:gd name="connsiteX208" fmla="*/ 109648 w 1548195"/>
                <a:gd name="connsiteY208" fmla="*/ 997448 h 3431480"/>
                <a:gd name="connsiteX209" fmla="*/ 61853 w 1548195"/>
                <a:gd name="connsiteY209" fmla="*/ 967449 h 3431480"/>
                <a:gd name="connsiteX210" fmla="*/ 5622 w 1548195"/>
                <a:gd name="connsiteY210" fmla="*/ 938388 h 3431480"/>
                <a:gd name="connsiteX211" fmla="*/ 2811 w 1548195"/>
                <a:gd name="connsiteY211" fmla="*/ 936513 h 3431480"/>
                <a:gd name="connsiteX212" fmla="*/ 937 w 1548195"/>
                <a:gd name="connsiteY212" fmla="*/ 932763 h 3431480"/>
                <a:gd name="connsiteX213" fmla="*/ 0 w 1548195"/>
                <a:gd name="connsiteY213" fmla="*/ 928076 h 3431480"/>
                <a:gd name="connsiteX214" fmla="*/ 937 w 1548195"/>
                <a:gd name="connsiteY214" fmla="*/ 924326 h 3431480"/>
                <a:gd name="connsiteX215" fmla="*/ 1874 w 1548195"/>
                <a:gd name="connsiteY215" fmla="*/ 922452 h 3431480"/>
                <a:gd name="connsiteX216" fmla="*/ 4685 w 1548195"/>
                <a:gd name="connsiteY216" fmla="*/ 919639 h 3431480"/>
                <a:gd name="connsiteX217" fmla="*/ 7497 w 1548195"/>
                <a:gd name="connsiteY217" fmla="*/ 918702 h 3431480"/>
                <a:gd name="connsiteX218" fmla="*/ 11246 w 1548195"/>
                <a:gd name="connsiteY218" fmla="*/ 917764 h 3431480"/>
                <a:gd name="connsiteX219" fmla="*/ 14057 w 1548195"/>
                <a:gd name="connsiteY219" fmla="*/ 918702 h 3431480"/>
                <a:gd name="connsiteX220" fmla="*/ 74036 w 1548195"/>
                <a:gd name="connsiteY220" fmla="*/ 942138 h 3431480"/>
                <a:gd name="connsiteX221" fmla="*/ 127454 w 1548195"/>
                <a:gd name="connsiteY221" fmla="*/ 970261 h 3431480"/>
                <a:gd name="connsiteX222" fmla="*/ 174312 w 1548195"/>
                <a:gd name="connsiteY222" fmla="*/ 998385 h 3431480"/>
                <a:gd name="connsiteX223" fmla="*/ 216485 w 1548195"/>
                <a:gd name="connsiteY223" fmla="*/ 1028383 h 3431480"/>
                <a:gd name="connsiteX224" fmla="*/ 253971 w 1548195"/>
                <a:gd name="connsiteY224" fmla="*/ 1060257 h 3431480"/>
                <a:gd name="connsiteX225" fmla="*/ 285835 w 1548195"/>
                <a:gd name="connsiteY225" fmla="*/ 1094942 h 3431480"/>
                <a:gd name="connsiteX226" fmla="*/ 314887 w 1548195"/>
                <a:gd name="connsiteY226" fmla="*/ 1129628 h 3431480"/>
                <a:gd name="connsiteX227" fmla="*/ 341127 w 1548195"/>
                <a:gd name="connsiteY227" fmla="*/ 1166189 h 3431480"/>
                <a:gd name="connsiteX228" fmla="*/ 363619 w 1548195"/>
                <a:gd name="connsiteY228" fmla="*/ 1202749 h 3431480"/>
                <a:gd name="connsiteX229" fmla="*/ 384237 w 1548195"/>
                <a:gd name="connsiteY229" fmla="*/ 1240247 h 3431480"/>
                <a:gd name="connsiteX230" fmla="*/ 402044 w 1548195"/>
                <a:gd name="connsiteY230" fmla="*/ 1277745 h 3431480"/>
                <a:gd name="connsiteX231" fmla="*/ 419850 w 1548195"/>
                <a:gd name="connsiteY231" fmla="*/ 1316181 h 3431480"/>
                <a:gd name="connsiteX232" fmla="*/ 436719 w 1548195"/>
                <a:gd name="connsiteY232" fmla="*/ 1354616 h 3431480"/>
                <a:gd name="connsiteX233" fmla="*/ 465771 w 1548195"/>
                <a:gd name="connsiteY233" fmla="*/ 1418363 h 3431480"/>
                <a:gd name="connsiteX234" fmla="*/ 465771 w 1548195"/>
                <a:gd name="connsiteY234" fmla="*/ 1344304 h 3431480"/>
                <a:gd name="connsiteX235" fmla="*/ 473268 w 1548195"/>
                <a:gd name="connsiteY235" fmla="*/ 1270245 h 3431480"/>
                <a:gd name="connsiteX236" fmla="*/ 486388 w 1548195"/>
                <a:gd name="connsiteY236" fmla="*/ 1195249 h 3431480"/>
                <a:gd name="connsiteX237" fmla="*/ 504194 w 1548195"/>
                <a:gd name="connsiteY237" fmla="*/ 1123066 h 3431480"/>
                <a:gd name="connsiteX238" fmla="*/ 526686 w 1548195"/>
                <a:gd name="connsiteY238" fmla="*/ 1049945 h 3431480"/>
                <a:gd name="connsiteX239" fmla="*/ 554802 w 1548195"/>
                <a:gd name="connsiteY239" fmla="*/ 976823 h 3431480"/>
                <a:gd name="connsiteX240" fmla="*/ 584790 w 1548195"/>
                <a:gd name="connsiteY240" fmla="*/ 905577 h 3431480"/>
                <a:gd name="connsiteX241" fmla="*/ 616654 w 1548195"/>
                <a:gd name="connsiteY241" fmla="*/ 833393 h 3431480"/>
                <a:gd name="connsiteX242" fmla="*/ 650392 w 1548195"/>
                <a:gd name="connsiteY242" fmla="*/ 763085 h 3431480"/>
                <a:gd name="connsiteX243" fmla="*/ 685067 w 1548195"/>
                <a:gd name="connsiteY243" fmla="*/ 692776 h 3431480"/>
                <a:gd name="connsiteX244" fmla="*/ 719742 w 1548195"/>
                <a:gd name="connsiteY244" fmla="*/ 618717 h 3431480"/>
                <a:gd name="connsiteX245" fmla="*/ 755354 w 1548195"/>
                <a:gd name="connsiteY245" fmla="*/ 543721 h 3431480"/>
                <a:gd name="connsiteX246" fmla="*/ 789092 w 1548195"/>
                <a:gd name="connsiteY246" fmla="*/ 469663 h 3431480"/>
                <a:gd name="connsiteX247" fmla="*/ 819082 w 1548195"/>
                <a:gd name="connsiteY247" fmla="*/ 393729 h 3431480"/>
                <a:gd name="connsiteX248" fmla="*/ 847196 w 1548195"/>
                <a:gd name="connsiteY248" fmla="*/ 317796 h 3431480"/>
                <a:gd name="connsiteX249" fmla="*/ 870625 w 1548195"/>
                <a:gd name="connsiteY249" fmla="*/ 240925 h 3431480"/>
                <a:gd name="connsiteX250" fmla="*/ 887495 w 1548195"/>
                <a:gd name="connsiteY250" fmla="*/ 164991 h 3431480"/>
                <a:gd name="connsiteX251" fmla="*/ 899678 w 1548195"/>
                <a:gd name="connsiteY251" fmla="*/ 88120 h 3431480"/>
                <a:gd name="connsiteX252" fmla="*/ 903426 w 1548195"/>
                <a:gd name="connsiteY252" fmla="*/ 11249 h 3431480"/>
                <a:gd name="connsiteX253" fmla="*/ 904363 w 1548195"/>
                <a:gd name="connsiteY253" fmla="*/ 6562 h 3431480"/>
                <a:gd name="connsiteX254" fmla="*/ 905300 w 1548195"/>
                <a:gd name="connsiteY254" fmla="*/ 2812 h 3431480"/>
                <a:gd name="connsiteX255" fmla="*/ 909049 w 1548195"/>
                <a:gd name="connsiteY255" fmla="*/ 937 h 3431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Lst>
              <a:rect l="l" t="t" r="r" b="b"/>
              <a:pathLst>
                <a:path w="1548195" h="3431480">
                  <a:moveTo>
                    <a:pt x="913735" y="0"/>
                  </a:moveTo>
                  <a:lnTo>
                    <a:pt x="917483" y="937"/>
                  </a:lnTo>
                  <a:lnTo>
                    <a:pt x="921232" y="2812"/>
                  </a:lnTo>
                  <a:lnTo>
                    <a:pt x="924044" y="5625"/>
                  </a:lnTo>
                  <a:lnTo>
                    <a:pt x="924981" y="10312"/>
                  </a:lnTo>
                  <a:lnTo>
                    <a:pt x="929667" y="89058"/>
                  </a:lnTo>
                  <a:lnTo>
                    <a:pt x="926855" y="167804"/>
                  </a:lnTo>
                  <a:lnTo>
                    <a:pt x="918421" y="246550"/>
                  </a:lnTo>
                  <a:lnTo>
                    <a:pt x="905300" y="326233"/>
                  </a:lnTo>
                  <a:lnTo>
                    <a:pt x="886557" y="405916"/>
                  </a:lnTo>
                  <a:lnTo>
                    <a:pt x="864066" y="485599"/>
                  </a:lnTo>
                  <a:lnTo>
                    <a:pt x="838762" y="566220"/>
                  </a:lnTo>
                  <a:lnTo>
                    <a:pt x="808773" y="648716"/>
                  </a:lnTo>
                  <a:lnTo>
                    <a:pt x="777846" y="731211"/>
                  </a:lnTo>
                  <a:lnTo>
                    <a:pt x="810647" y="698401"/>
                  </a:lnTo>
                  <a:lnTo>
                    <a:pt x="845322" y="662777"/>
                  </a:lnTo>
                  <a:lnTo>
                    <a:pt x="881871" y="627155"/>
                  </a:lnTo>
                  <a:lnTo>
                    <a:pt x="916546" y="588719"/>
                  </a:lnTo>
                  <a:lnTo>
                    <a:pt x="950284" y="549346"/>
                  </a:lnTo>
                  <a:lnTo>
                    <a:pt x="981211" y="509036"/>
                  </a:lnTo>
                  <a:lnTo>
                    <a:pt x="1010263" y="467788"/>
                  </a:lnTo>
                  <a:lnTo>
                    <a:pt x="1036503" y="427478"/>
                  </a:lnTo>
                  <a:lnTo>
                    <a:pt x="1056184" y="385292"/>
                  </a:lnTo>
                  <a:lnTo>
                    <a:pt x="1072115" y="344982"/>
                  </a:lnTo>
                  <a:lnTo>
                    <a:pt x="1083361" y="304671"/>
                  </a:lnTo>
                  <a:lnTo>
                    <a:pt x="1086173" y="263423"/>
                  </a:lnTo>
                  <a:lnTo>
                    <a:pt x="1083361" y="230613"/>
                  </a:lnTo>
                  <a:lnTo>
                    <a:pt x="1074927" y="199677"/>
                  </a:lnTo>
                  <a:lnTo>
                    <a:pt x="1061807" y="169678"/>
                  </a:lnTo>
                  <a:lnTo>
                    <a:pt x="1042127" y="140618"/>
                  </a:lnTo>
                  <a:lnTo>
                    <a:pt x="1016823" y="113431"/>
                  </a:lnTo>
                  <a:lnTo>
                    <a:pt x="1014949" y="109682"/>
                  </a:lnTo>
                  <a:lnTo>
                    <a:pt x="1013074" y="105932"/>
                  </a:lnTo>
                  <a:lnTo>
                    <a:pt x="1013074" y="102182"/>
                  </a:lnTo>
                  <a:lnTo>
                    <a:pt x="1015886" y="98432"/>
                  </a:lnTo>
                  <a:lnTo>
                    <a:pt x="1018698" y="96558"/>
                  </a:lnTo>
                  <a:lnTo>
                    <a:pt x="1020572" y="95620"/>
                  </a:lnTo>
                  <a:lnTo>
                    <a:pt x="1024320" y="93745"/>
                  </a:lnTo>
                  <a:lnTo>
                    <a:pt x="1028069" y="95620"/>
                  </a:lnTo>
                  <a:lnTo>
                    <a:pt x="1029944" y="96558"/>
                  </a:lnTo>
                  <a:lnTo>
                    <a:pt x="1061807" y="122806"/>
                  </a:lnTo>
                  <a:lnTo>
                    <a:pt x="1086173" y="151867"/>
                  </a:lnTo>
                  <a:lnTo>
                    <a:pt x="1105854" y="182803"/>
                  </a:lnTo>
                  <a:lnTo>
                    <a:pt x="1119911" y="215614"/>
                  </a:lnTo>
                  <a:lnTo>
                    <a:pt x="1128346" y="252174"/>
                  </a:lnTo>
                  <a:lnTo>
                    <a:pt x="1131157" y="293422"/>
                  </a:lnTo>
                  <a:lnTo>
                    <a:pt x="1126471" y="335607"/>
                  </a:lnTo>
                  <a:lnTo>
                    <a:pt x="1116163" y="376855"/>
                  </a:lnTo>
                  <a:lnTo>
                    <a:pt x="1102105" y="418103"/>
                  </a:lnTo>
                  <a:lnTo>
                    <a:pt x="1085236" y="458414"/>
                  </a:lnTo>
                  <a:lnTo>
                    <a:pt x="1063681" y="497786"/>
                  </a:lnTo>
                  <a:lnTo>
                    <a:pt x="1041189" y="535284"/>
                  </a:lnTo>
                  <a:lnTo>
                    <a:pt x="1018698" y="569970"/>
                  </a:lnTo>
                  <a:lnTo>
                    <a:pt x="994331" y="601843"/>
                  </a:lnTo>
                  <a:lnTo>
                    <a:pt x="926855" y="687151"/>
                  </a:lnTo>
                  <a:lnTo>
                    <a:pt x="881871" y="744336"/>
                  </a:lnTo>
                  <a:lnTo>
                    <a:pt x="836888" y="801520"/>
                  </a:lnTo>
                  <a:lnTo>
                    <a:pt x="795652" y="858704"/>
                  </a:lnTo>
                  <a:lnTo>
                    <a:pt x="754417" y="915889"/>
                  </a:lnTo>
                  <a:lnTo>
                    <a:pt x="717868" y="972136"/>
                  </a:lnTo>
                  <a:lnTo>
                    <a:pt x="684130" y="1029321"/>
                  </a:lnTo>
                  <a:lnTo>
                    <a:pt x="655078" y="1088380"/>
                  </a:lnTo>
                  <a:lnTo>
                    <a:pt x="630711" y="1146502"/>
                  </a:lnTo>
                  <a:lnTo>
                    <a:pt x="611968" y="1206499"/>
                  </a:lnTo>
                  <a:lnTo>
                    <a:pt x="598848" y="1267433"/>
                  </a:lnTo>
                  <a:lnTo>
                    <a:pt x="591351" y="1337742"/>
                  </a:lnTo>
                  <a:lnTo>
                    <a:pt x="593225" y="1407113"/>
                  </a:lnTo>
                  <a:lnTo>
                    <a:pt x="601660" y="1473672"/>
                  </a:lnTo>
                  <a:lnTo>
                    <a:pt x="616654" y="1540231"/>
                  </a:lnTo>
                  <a:lnTo>
                    <a:pt x="639146" y="1605853"/>
                  </a:lnTo>
                  <a:lnTo>
                    <a:pt x="671010" y="1668662"/>
                  </a:lnTo>
                  <a:lnTo>
                    <a:pt x="709434" y="1732409"/>
                  </a:lnTo>
                  <a:lnTo>
                    <a:pt x="755354" y="1794280"/>
                  </a:lnTo>
                  <a:lnTo>
                    <a:pt x="809710" y="1855215"/>
                  </a:lnTo>
                  <a:lnTo>
                    <a:pt x="872500" y="1915211"/>
                  </a:lnTo>
                  <a:lnTo>
                    <a:pt x="963405" y="1995832"/>
                  </a:lnTo>
                  <a:lnTo>
                    <a:pt x="1014949" y="2041768"/>
                  </a:lnTo>
                  <a:lnTo>
                    <a:pt x="1064618" y="2086765"/>
                  </a:lnTo>
                  <a:lnTo>
                    <a:pt x="1115225" y="2133637"/>
                  </a:lnTo>
                  <a:lnTo>
                    <a:pt x="1163021" y="2180510"/>
                  </a:lnTo>
                  <a:lnTo>
                    <a:pt x="1208005" y="2226445"/>
                  </a:lnTo>
                  <a:lnTo>
                    <a:pt x="1249240" y="2276130"/>
                  </a:lnTo>
                  <a:lnTo>
                    <a:pt x="1287663" y="2324878"/>
                  </a:lnTo>
                  <a:lnTo>
                    <a:pt x="1321401" y="2374563"/>
                  </a:lnTo>
                  <a:lnTo>
                    <a:pt x="1349516" y="2426122"/>
                  </a:lnTo>
                  <a:lnTo>
                    <a:pt x="1371071" y="2478620"/>
                  </a:lnTo>
                  <a:lnTo>
                    <a:pt x="1394500" y="2396124"/>
                  </a:lnTo>
                  <a:lnTo>
                    <a:pt x="1412306" y="2315503"/>
                  </a:lnTo>
                  <a:lnTo>
                    <a:pt x="1423552" y="2234882"/>
                  </a:lnTo>
                  <a:lnTo>
                    <a:pt x="1428238" y="2157074"/>
                  </a:lnTo>
                  <a:lnTo>
                    <a:pt x="1427301" y="2080203"/>
                  </a:lnTo>
                  <a:lnTo>
                    <a:pt x="1418866" y="2004270"/>
                  </a:lnTo>
                  <a:lnTo>
                    <a:pt x="1403872" y="1930211"/>
                  </a:lnTo>
                  <a:lnTo>
                    <a:pt x="1384191" y="1858027"/>
                  </a:lnTo>
                  <a:lnTo>
                    <a:pt x="1356076" y="1785844"/>
                  </a:lnTo>
                  <a:lnTo>
                    <a:pt x="1303595" y="1667725"/>
                  </a:lnTo>
                  <a:lnTo>
                    <a:pt x="1248303" y="1551481"/>
                  </a:lnTo>
                  <a:lnTo>
                    <a:pt x="1192072" y="1429612"/>
                  </a:lnTo>
                  <a:lnTo>
                    <a:pt x="1180827" y="1406176"/>
                  </a:lnTo>
                  <a:lnTo>
                    <a:pt x="1169581" y="1380865"/>
                  </a:lnTo>
                  <a:lnTo>
                    <a:pt x="1159272" y="1353679"/>
                  </a:lnTo>
                  <a:lnTo>
                    <a:pt x="1151775" y="1325555"/>
                  </a:lnTo>
                  <a:lnTo>
                    <a:pt x="1145214" y="1298369"/>
                  </a:lnTo>
                  <a:lnTo>
                    <a:pt x="1141466" y="1271183"/>
                  </a:lnTo>
                  <a:lnTo>
                    <a:pt x="1143340" y="1242122"/>
                  </a:lnTo>
                  <a:lnTo>
                    <a:pt x="1148963" y="1214936"/>
                  </a:lnTo>
                  <a:lnTo>
                    <a:pt x="1159272" y="1188687"/>
                  </a:lnTo>
                  <a:lnTo>
                    <a:pt x="1178015" y="1162439"/>
                  </a:lnTo>
                  <a:lnTo>
                    <a:pt x="1201444" y="1137128"/>
                  </a:lnTo>
                  <a:lnTo>
                    <a:pt x="1205193" y="1134315"/>
                  </a:lnTo>
                  <a:lnTo>
                    <a:pt x="1208005" y="1134315"/>
                  </a:lnTo>
                  <a:lnTo>
                    <a:pt x="1210816" y="1134315"/>
                  </a:lnTo>
                  <a:lnTo>
                    <a:pt x="1214564" y="1136190"/>
                  </a:lnTo>
                  <a:lnTo>
                    <a:pt x="1217376" y="1138065"/>
                  </a:lnTo>
                  <a:lnTo>
                    <a:pt x="1218313" y="1140878"/>
                  </a:lnTo>
                  <a:lnTo>
                    <a:pt x="1219251" y="1142752"/>
                  </a:lnTo>
                  <a:lnTo>
                    <a:pt x="1219251" y="1146502"/>
                  </a:lnTo>
                  <a:lnTo>
                    <a:pt x="1218313" y="1150252"/>
                  </a:lnTo>
                  <a:lnTo>
                    <a:pt x="1217376" y="1153064"/>
                  </a:lnTo>
                  <a:lnTo>
                    <a:pt x="1197696" y="1175563"/>
                  </a:lnTo>
                  <a:lnTo>
                    <a:pt x="1187387" y="1200874"/>
                  </a:lnTo>
                  <a:lnTo>
                    <a:pt x="1180827" y="1225248"/>
                  </a:lnTo>
                  <a:lnTo>
                    <a:pt x="1180827" y="1253372"/>
                  </a:lnTo>
                  <a:lnTo>
                    <a:pt x="1184576" y="1280558"/>
                  </a:lnTo>
                  <a:lnTo>
                    <a:pt x="1193010" y="1309619"/>
                  </a:lnTo>
                  <a:lnTo>
                    <a:pt x="1204256" y="1336805"/>
                  </a:lnTo>
                  <a:lnTo>
                    <a:pt x="1216439" y="1364928"/>
                  </a:lnTo>
                  <a:lnTo>
                    <a:pt x="1230496" y="1393989"/>
                  </a:lnTo>
                  <a:lnTo>
                    <a:pt x="1246428" y="1421175"/>
                  </a:lnTo>
                  <a:lnTo>
                    <a:pt x="1261423" y="1447424"/>
                  </a:lnTo>
                  <a:lnTo>
                    <a:pt x="1276417" y="1473672"/>
                  </a:lnTo>
                  <a:lnTo>
                    <a:pt x="1290475" y="1498046"/>
                  </a:lnTo>
                  <a:lnTo>
                    <a:pt x="1330773" y="1574917"/>
                  </a:lnTo>
                  <a:lnTo>
                    <a:pt x="1372008" y="1651788"/>
                  </a:lnTo>
                  <a:lnTo>
                    <a:pt x="1411369" y="1730534"/>
                  </a:lnTo>
                  <a:lnTo>
                    <a:pt x="1446981" y="1810217"/>
                  </a:lnTo>
                  <a:lnTo>
                    <a:pt x="1479782" y="1889900"/>
                  </a:lnTo>
                  <a:lnTo>
                    <a:pt x="1506960" y="1969584"/>
                  </a:lnTo>
                  <a:lnTo>
                    <a:pt x="1528515" y="2051142"/>
                  </a:lnTo>
                  <a:lnTo>
                    <a:pt x="1543509" y="2133637"/>
                  </a:lnTo>
                  <a:lnTo>
                    <a:pt x="1548195" y="2208633"/>
                  </a:lnTo>
                  <a:lnTo>
                    <a:pt x="1545384" y="2282692"/>
                  </a:lnTo>
                  <a:lnTo>
                    <a:pt x="1536949" y="2356751"/>
                  </a:lnTo>
                  <a:lnTo>
                    <a:pt x="1522892" y="2429872"/>
                  </a:lnTo>
                  <a:lnTo>
                    <a:pt x="1504148" y="2500181"/>
                  </a:lnTo>
                  <a:lnTo>
                    <a:pt x="1480719" y="2570490"/>
                  </a:lnTo>
                  <a:lnTo>
                    <a:pt x="1455416" y="2638923"/>
                  </a:lnTo>
                  <a:lnTo>
                    <a:pt x="1428238" y="2706420"/>
                  </a:lnTo>
                  <a:lnTo>
                    <a:pt x="1401060" y="2770167"/>
                  </a:lnTo>
                  <a:lnTo>
                    <a:pt x="1342019" y="2895785"/>
                  </a:lnTo>
                  <a:lnTo>
                    <a:pt x="1277355" y="3017654"/>
                  </a:lnTo>
                  <a:lnTo>
                    <a:pt x="1206130" y="3137647"/>
                  </a:lnTo>
                  <a:lnTo>
                    <a:pt x="1131157" y="3255766"/>
                  </a:lnTo>
                  <a:lnTo>
                    <a:pt x="1094982" y="3305221"/>
                  </a:lnTo>
                  <a:lnTo>
                    <a:pt x="1102717" y="3305624"/>
                  </a:lnTo>
                  <a:cubicBezTo>
                    <a:pt x="1258736" y="3322199"/>
                    <a:pt x="1392126" y="3362053"/>
                    <a:pt x="1479876" y="3415685"/>
                  </a:cubicBezTo>
                  <a:lnTo>
                    <a:pt x="1503115" y="3431480"/>
                  </a:lnTo>
                  <a:lnTo>
                    <a:pt x="376899" y="3431480"/>
                  </a:lnTo>
                  <a:lnTo>
                    <a:pt x="400138" y="3415685"/>
                  </a:lnTo>
                  <a:cubicBezTo>
                    <a:pt x="487888" y="3362053"/>
                    <a:pt x="621278" y="3322199"/>
                    <a:pt x="777297" y="3305624"/>
                  </a:cubicBezTo>
                  <a:lnTo>
                    <a:pt x="846821" y="3302007"/>
                  </a:lnTo>
                  <a:lnTo>
                    <a:pt x="850945" y="3296076"/>
                  </a:lnTo>
                  <a:lnTo>
                    <a:pt x="886557" y="3247329"/>
                  </a:lnTo>
                  <a:lnTo>
                    <a:pt x="925918" y="3192020"/>
                  </a:lnTo>
                  <a:lnTo>
                    <a:pt x="964342" y="3137647"/>
                  </a:lnTo>
                  <a:lnTo>
                    <a:pt x="1002765" y="3082338"/>
                  </a:lnTo>
                  <a:lnTo>
                    <a:pt x="1038378" y="3027028"/>
                  </a:lnTo>
                  <a:lnTo>
                    <a:pt x="1073053" y="2970781"/>
                  </a:lnTo>
                  <a:lnTo>
                    <a:pt x="1104916" y="2915471"/>
                  </a:lnTo>
                  <a:lnTo>
                    <a:pt x="1133031" y="2859224"/>
                  </a:lnTo>
                  <a:lnTo>
                    <a:pt x="1157398" y="2802977"/>
                  </a:lnTo>
                  <a:lnTo>
                    <a:pt x="1176141" y="2745793"/>
                  </a:lnTo>
                  <a:lnTo>
                    <a:pt x="1191135" y="2689546"/>
                  </a:lnTo>
                  <a:lnTo>
                    <a:pt x="1199570" y="2631424"/>
                  </a:lnTo>
                  <a:lnTo>
                    <a:pt x="1201444" y="2574240"/>
                  </a:lnTo>
                  <a:lnTo>
                    <a:pt x="1196759" y="2517055"/>
                  </a:lnTo>
                  <a:lnTo>
                    <a:pt x="1184576" y="2459871"/>
                  </a:lnTo>
                  <a:lnTo>
                    <a:pt x="1166769" y="2408311"/>
                  </a:lnTo>
                  <a:lnTo>
                    <a:pt x="1143340" y="2359563"/>
                  </a:lnTo>
                  <a:lnTo>
                    <a:pt x="1111477" y="2310816"/>
                  </a:lnTo>
                  <a:lnTo>
                    <a:pt x="1076802" y="2263006"/>
                  </a:lnTo>
                  <a:lnTo>
                    <a:pt x="1037440" y="2216133"/>
                  </a:lnTo>
                  <a:lnTo>
                    <a:pt x="994331" y="2171135"/>
                  </a:lnTo>
                  <a:lnTo>
                    <a:pt x="948410" y="2125201"/>
                  </a:lnTo>
                  <a:lnTo>
                    <a:pt x="900615" y="2081140"/>
                  </a:lnTo>
                  <a:lnTo>
                    <a:pt x="851882" y="2037080"/>
                  </a:lnTo>
                  <a:lnTo>
                    <a:pt x="802213" y="1993020"/>
                  </a:lnTo>
                  <a:lnTo>
                    <a:pt x="744109" y="1940522"/>
                  </a:lnTo>
                  <a:lnTo>
                    <a:pt x="685067" y="1887088"/>
                  </a:lnTo>
                  <a:lnTo>
                    <a:pt x="628837" y="1833653"/>
                  </a:lnTo>
                  <a:lnTo>
                    <a:pt x="576356" y="1778344"/>
                  </a:lnTo>
                  <a:lnTo>
                    <a:pt x="528561" y="1723034"/>
                  </a:lnTo>
                  <a:lnTo>
                    <a:pt x="484514" y="1664912"/>
                  </a:lnTo>
                  <a:lnTo>
                    <a:pt x="454525" y="1615227"/>
                  </a:lnTo>
                  <a:lnTo>
                    <a:pt x="430158" y="1563667"/>
                  </a:lnTo>
                  <a:lnTo>
                    <a:pt x="408604" y="1511170"/>
                  </a:lnTo>
                  <a:lnTo>
                    <a:pt x="388923" y="1457736"/>
                  </a:lnTo>
                  <a:lnTo>
                    <a:pt x="372054" y="1405238"/>
                  </a:lnTo>
                  <a:lnTo>
                    <a:pt x="358934" y="1363990"/>
                  </a:lnTo>
                  <a:lnTo>
                    <a:pt x="345814" y="1323680"/>
                  </a:lnTo>
                  <a:lnTo>
                    <a:pt x="329881" y="1283370"/>
                  </a:lnTo>
                  <a:lnTo>
                    <a:pt x="314887" y="1244934"/>
                  </a:lnTo>
                  <a:lnTo>
                    <a:pt x="295206" y="1205561"/>
                  </a:lnTo>
                  <a:lnTo>
                    <a:pt x="275526" y="1168063"/>
                  </a:lnTo>
                  <a:lnTo>
                    <a:pt x="251160" y="1131503"/>
                  </a:lnTo>
                  <a:lnTo>
                    <a:pt x="222107" y="1096817"/>
                  </a:lnTo>
                  <a:lnTo>
                    <a:pt x="190244" y="1062132"/>
                  </a:lnTo>
                  <a:lnTo>
                    <a:pt x="152758" y="1028383"/>
                  </a:lnTo>
                  <a:lnTo>
                    <a:pt x="109648" y="997448"/>
                  </a:lnTo>
                  <a:lnTo>
                    <a:pt x="61853" y="967449"/>
                  </a:lnTo>
                  <a:lnTo>
                    <a:pt x="5622" y="938388"/>
                  </a:lnTo>
                  <a:lnTo>
                    <a:pt x="2811" y="936513"/>
                  </a:lnTo>
                  <a:lnTo>
                    <a:pt x="937" y="932763"/>
                  </a:lnTo>
                  <a:lnTo>
                    <a:pt x="0" y="928076"/>
                  </a:lnTo>
                  <a:lnTo>
                    <a:pt x="937" y="924326"/>
                  </a:lnTo>
                  <a:lnTo>
                    <a:pt x="1874" y="922452"/>
                  </a:lnTo>
                  <a:lnTo>
                    <a:pt x="4685" y="919639"/>
                  </a:lnTo>
                  <a:lnTo>
                    <a:pt x="7497" y="918702"/>
                  </a:lnTo>
                  <a:lnTo>
                    <a:pt x="11246" y="917764"/>
                  </a:lnTo>
                  <a:lnTo>
                    <a:pt x="14057" y="918702"/>
                  </a:lnTo>
                  <a:lnTo>
                    <a:pt x="74036" y="942138"/>
                  </a:lnTo>
                  <a:lnTo>
                    <a:pt x="127454" y="970261"/>
                  </a:lnTo>
                  <a:lnTo>
                    <a:pt x="174312" y="998385"/>
                  </a:lnTo>
                  <a:lnTo>
                    <a:pt x="216485" y="1028383"/>
                  </a:lnTo>
                  <a:lnTo>
                    <a:pt x="253971" y="1060257"/>
                  </a:lnTo>
                  <a:lnTo>
                    <a:pt x="285835" y="1094942"/>
                  </a:lnTo>
                  <a:lnTo>
                    <a:pt x="314887" y="1129628"/>
                  </a:lnTo>
                  <a:lnTo>
                    <a:pt x="341127" y="1166189"/>
                  </a:lnTo>
                  <a:lnTo>
                    <a:pt x="363619" y="1202749"/>
                  </a:lnTo>
                  <a:lnTo>
                    <a:pt x="384237" y="1240247"/>
                  </a:lnTo>
                  <a:lnTo>
                    <a:pt x="402044" y="1277745"/>
                  </a:lnTo>
                  <a:lnTo>
                    <a:pt x="419850" y="1316181"/>
                  </a:lnTo>
                  <a:lnTo>
                    <a:pt x="436719" y="1354616"/>
                  </a:lnTo>
                  <a:lnTo>
                    <a:pt x="465771" y="1418363"/>
                  </a:lnTo>
                  <a:lnTo>
                    <a:pt x="465771" y="1344304"/>
                  </a:lnTo>
                  <a:lnTo>
                    <a:pt x="473268" y="1270245"/>
                  </a:lnTo>
                  <a:lnTo>
                    <a:pt x="486388" y="1195249"/>
                  </a:lnTo>
                  <a:lnTo>
                    <a:pt x="504194" y="1123066"/>
                  </a:lnTo>
                  <a:lnTo>
                    <a:pt x="526686" y="1049945"/>
                  </a:lnTo>
                  <a:lnTo>
                    <a:pt x="554802" y="976823"/>
                  </a:lnTo>
                  <a:lnTo>
                    <a:pt x="584790" y="905577"/>
                  </a:lnTo>
                  <a:lnTo>
                    <a:pt x="616654" y="833393"/>
                  </a:lnTo>
                  <a:lnTo>
                    <a:pt x="650392" y="763085"/>
                  </a:lnTo>
                  <a:lnTo>
                    <a:pt x="685067" y="692776"/>
                  </a:lnTo>
                  <a:lnTo>
                    <a:pt x="719742" y="618717"/>
                  </a:lnTo>
                  <a:lnTo>
                    <a:pt x="755354" y="543721"/>
                  </a:lnTo>
                  <a:lnTo>
                    <a:pt x="789092" y="469663"/>
                  </a:lnTo>
                  <a:lnTo>
                    <a:pt x="819082" y="393729"/>
                  </a:lnTo>
                  <a:lnTo>
                    <a:pt x="847196" y="317796"/>
                  </a:lnTo>
                  <a:lnTo>
                    <a:pt x="870625" y="240925"/>
                  </a:lnTo>
                  <a:lnTo>
                    <a:pt x="887495" y="164991"/>
                  </a:lnTo>
                  <a:lnTo>
                    <a:pt x="899678" y="88120"/>
                  </a:lnTo>
                  <a:lnTo>
                    <a:pt x="903426" y="11249"/>
                  </a:lnTo>
                  <a:lnTo>
                    <a:pt x="904363" y="6562"/>
                  </a:lnTo>
                  <a:lnTo>
                    <a:pt x="905300" y="2812"/>
                  </a:lnTo>
                  <a:lnTo>
                    <a:pt x="909049" y="937"/>
                  </a:lnTo>
                  <a:close/>
                </a:path>
              </a:pathLst>
            </a:custGeom>
            <a:solidFill>
              <a:srgbClr val="81553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grpSp>
          <p:nvGrpSpPr>
            <p:cNvPr id="17" name="îSľiḑe"/>
            <p:cNvGrpSpPr/>
            <p:nvPr/>
          </p:nvGrpSpPr>
          <p:grpSpPr>
            <a:xfrm>
              <a:off x="6248141" y="3955242"/>
              <a:ext cx="464039" cy="644030"/>
              <a:chOff x="6248141" y="3225587"/>
              <a:chExt cx="464039" cy="644030"/>
            </a:xfrm>
          </p:grpSpPr>
          <p:sp>
            <p:nvSpPr>
              <p:cNvPr id="71" name="išḻíḍe"/>
              <p:cNvSpPr/>
              <p:nvPr/>
            </p:nvSpPr>
            <p:spPr bwMode="auto">
              <a:xfrm>
                <a:off x="6248141" y="3225587"/>
                <a:ext cx="464039" cy="562471"/>
              </a:xfrm>
              <a:custGeom>
                <a:avLst/>
                <a:gdLst>
                  <a:gd name="T0" fmla="*/ 496 w 496"/>
                  <a:gd name="T1" fmla="*/ 0 h 600"/>
                  <a:gd name="T2" fmla="*/ 487 w 496"/>
                  <a:gd name="T3" fmla="*/ 38 h 600"/>
                  <a:gd name="T4" fmla="*/ 477 w 496"/>
                  <a:gd name="T5" fmla="*/ 76 h 600"/>
                  <a:gd name="T6" fmla="*/ 463 w 496"/>
                  <a:gd name="T7" fmla="*/ 115 h 600"/>
                  <a:gd name="T8" fmla="*/ 446 w 496"/>
                  <a:gd name="T9" fmla="*/ 152 h 600"/>
                  <a:gd name="T10" fmla="*/ 426 w 496"/>
                  <a:gd name="T11" fmla="*/ 186 h 600"/>
                  <a:gd name="T12" fmla="*/ 403 w 496"/>
                  <a:gd name="T13" fmla="*/ 217 h 600"/>
                  <a:gd name="T14" fmla="*/ 365 w 496"/>
                  <a:gd name="T15" fmla="*/ 257 h 600"/>
                  <a:gd name="T16" fmla="*/ 322 w 496"/>
                  <a:gd name="T17" fmla="*/ 293 h 600"/>
                  <a:gd name="T18" fmla="*/ 279 w 496"/>
                  <a:gd name="T19" fmla="*/ 326 h 600"/>
                  <a:gd name="T20" fmla="*/ 234 w 496"/>
                  <a:gd name="T21" fmla="*/ 358 h 600"/>
                  <a:gd name="T22" fmla="*/ 188 w 496"/>
                  <a:gd name="T23" fmla="*/ 390 h 600"/>
                  <a:gd name="T24" fmla="*/ 145 w 496"/>
                  <a:gd name="T25" fmla="*/ 424 h 600"/>
                  <a:gd name="T26" fmla="*/ 104 w 496"/>
                  <a:gd name="T27" fmla="*/ 461 h 600"/>
                  <a:gd name="T28" fmla="*/ 68 w 496"/>
                  <a:gd name="T29" fmla="*/ 505 h 600"/>
                  <a:gd name="T30" fmla="*/ 36 w 496"/>
                  <a:gd name="T31" fmla="*/ 551 h 600"/>
                  <a:gd name="T32" fmla="*/ 9 w 496"/>
                  <a:gd name="T33" fmla="*/ 600 h 600"/>
                  <a:gd name="T34" fmla="*/ 3 w 496"/>
                  <a:gd name="T35" fmla="*/ 560 h 600"/>
                  <a:gd name="T36" fmla="*/ 0 w 496"/>
                  <a:gd name="T37" fmla="*/ 517 h 600"/>
                  <a:gd name="T38" fmla="*/ 3 w 496"/>
                  <a:gd name="T39" fmla="*/ 477 h 600"/>
                  <a:gd name="T40" fmla="*/ 10 w 496"/>
                  <a:gd name="T41" fmla="*/ 436 h 600"/>
                  <a:gd name="T42" fmla="*/ 22 w 496"/>
                  <a:gd name="T43" fmla="*/ 395 h 600"/>
                  <a:gd name="T44" fmla="*/ 38 w 496"/>
                  <a:gd name="T45" fmla="*/ 358 h 600"/>
                  <a:gd name="T46" fmla="*/ 59 w 496"/>
                  <a:gd name="T47" fmla="*/ 322 h 600"/>
                  <a:gd name="T48" fmla="*/ 85 w 496"/>
                  <a:gd name="T49" fmla="*/ 289 h 600"/>
                  <a:gd name="T50" fmla="*/ 115 w 496"/>
                  <a:gd name="T51" fmla="*/ 261 h 600"/>
                  <a:gd name="T52" fmla="*/ 156 w 496"/>
                  <a:gd name="T53" fmla="*/ 231 h 600"/>
                  <a:gd name="T54" fmla="*/ 200 w 496"/>
                  <a:gd name="T55" fmla="*/ 203 h 600"/>
                  <a:gd name="T56" fmla="*/ 244 w 496"/>
                  <a:gd name="T57" fmla="*/ 178 h 600"/>
                  <a:gd name="T58" fmla="*/ 290 w 496"/>
                  <a:gd name="T59" fmla="*/ 156 h 600"/>
                  <a:gd name="T60" fmla="*/ 336 w 496"/>
                  <a:gd name="T61" fmla="*/ 133 h 600"/>
                  <a:gd name="T62" fmla="*/ 367 w 496"/>
                  <a:gd name="T63" fmla="*/ 116 h 600"/>
                  <a:gd name="T64" fmla="*/ 398 w 496"/>
                  <a:gd name="T65" fmla="*/ 98 h 600"/>
                  <a:gd name="T66" fmla="*/ 426 w 496"/>
                  <a:gd name="T67" fmla="*/ 78 h 600"/>
                  <a:gd name="T68" fmla="*/ 453 w 496"/>
                  <a:gd name="T69" fmla="*/ 55 h 600"/>
                  <a:gd name="T70" fmla="*/ 477 w 496"/>
                  <a:gd name="T71" fmla="*/ 29 h 600"/>
                  <a:gd name="T72" fmla="*/ 496 w 496"/>
                  <a:gd name="T73"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6" h="600">
                    <a:moveTo>
                      <a:pt x="496" y="0"/>
                    </a:moveTo>
                    <a:lnTo>
                      <a:pt x="487" y="38"/>
                    </a:lnTo>
                    <a:lnTo>
                      <a:pt x="477" y="76"/>
                    </a:lnTo>
                    <a:lnTo>
                      <a:pt x="463" y="115"/>
                    </a:lnTo>
                    <a:lnTo>
                      <a:pt x="446" y="152"/>
                    </a:lnTo>
                    <a:lnTo>
                      <a:pt x="426" y="186"/>
                    </a:lnTo>
                    <a:lnTo>
                      <a:pt x="403" y="217"/>
                    </a:lnTo>
                    <a:lnTo>
                      <a:pt x="365" y="257"/>
                    </a:lnTo>
                    <a:lnTo>
                      <a:pt x="322" y="293"/>
                    </a:lnTo>
                    <a:lnTo>
                      <a:pt x="279" y="326"/>
                    </a:lnTo>
                    <a:lnTo>
                      <a:pt x="234" y="358"/>
                    </a:lnTo>
                    <a:lnTo>
                      <a:pt x="188" y="390"/>
                    </a:lnTo>
                    <a:lnTo>
                      <a:pt x="145" y="424"/>
                    </a:lnTo>
                    <a:lnTo>
                      <a:pt x="104" y="461"/>
                    </a:lnTo>
                    <a:lnTo>
                      <a:pt x="68" y="505"/>
                    </a:lnTo>
                    <a:lnTo>
                      <a:pt x="36" y="551"/>
                    </a:lnTo>
                    <a:lnTo>
                      <a:pt x="9" y="600"/>
                    </a:lnTo>
                    <a:lnTo>
                      <a:pt x="3" y="560"/>
                    </a:lnTo>
                    <a:lnTo>
                      <a:pt x="0" y="517"/>
                    </a:lnTo>
                    <a:lnTo>
                      <a:pt x="3" y="477"/>
                    </a:lnTo>
                    <a:lnTo>
                      <a:pt x="10" y="436"/>
                    </a:lnTo>
                    <a:lnTo>
                      <a:pt x="22" y="395"/>
                    </a:lnTo>
                    <a:lnTo>
                      <a:pt x="38" y="358"/>
                    </a:lnTo>
                    <a:lnTo>
                      <a:pt x="59" y="322"/>
                    </a:lnTo>
                    <a:lnTo>
                      <a:pt x="85" y="289"/>
                    </a:lnTo>
                    <a:lnTo>
                      <a:pt x="115" y="261"/>
                    </a:lnTo>
                    <a:lnTo>
                      <a:pt x="156" y="231"/>
                    </a:lnTo>
                    <a:lnTo>
                      <a:pt x="200" y="203"/>
                    </a:lnTo>
                    <a:lnTo>
                      <a:pt x="244" y="178"/>
                    </a:lnTo>
                    <a:lnTo>
                      <a:pt x="290" y="156"/>
                    </a:lnTo>
                    <a:lnTo>
                      <a:pt x="336" y="133"/>
                    </a:lnTo>
                    <a:lnTo>
                      <a:pt x="367" y="116"/>
                    </a:lnTo>
                    <a:lnTo>
                      <a:pt x="398" y="98"/>
                    </a:lnTo>
                    <a:lnTo>
                      <a:pt x="426" y="78"/>
                    </a:lnTo>
                    <a:lnTo>
                      <a:pt x="453" y="55"/>
                    </a:lnTo>
                    <a:lnTo>
                      <a:pt x="477" y="29"/>
                    </a:lnTo>
                    <a:lnTo>
                      <a:pt x="496" y="0"/>
                    </a:lnTo>
                    <a:close/>
                  </a:path>
                </a:pathLst>
              </a:custGeom>
              <a:solidFill>
                <a:schemeClr val="accent1">
                  <a:alpha val="50000"/>
                </a:schemeClr>
              </a:solidFill>
              <a:ln w="0">
                <a:noFill/>
                <a:prstDash val="solid"/>
                <a:round/>
                <a:headEnd/>
                <a:tailEnd/>
              </a:ln>
            </p:spPr>
            <p:txBody>
              <a:bodyPr vert="horz" wrap="square" lIns="91440" tIns="45720" rIns="91440" bIns="45720" numCol="1" anchor="t" anchorCtr="0" compatLnSpc="1">
                <a:prstTxWarp prst="textNoShape">
                  <a:avLst/>
                </a:prstTxWarp>
                <a:normAutofit lnSpcReduction="1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sp>
            <p:nvSpPr>
              <p:cNvPr id="72" name="ïṡlïḑé"/>
              <p:cNvSpPr/>
              <p:nvPr/>
            </p:nvSpPr>
            <p:spPr bwMode="auto">
              <a:xfrm>
                <a:off x="6265015" y="3366205"/>
                <a:ext cx="421853" cy="503412"/>
              </a:xfrm>
              <a:custGeom>
                <a:avLst/>
                <a:gdLst>
                  <a:gd name="T0" fmla="*/ 445 w 448"/>
                  <a:gd name="T1" fmla="*/ 0 h 537"/>
                  <a:gd name="T2" fmla="*/ 448 w 448"/>
                  <a:gd name="T3" fmla="*/ 60 h 537"/>
                  <a:gd name="T4" fmla="*/ 444 w 448"/>
                  <a:gd name="T5" fmla="*/ 121 h 537"/>
                  <a:gd name="T6" fmla="*/ 433 w 448"/>
                  <a:gd name="T7" fmla="*/ 180 h 537"/>
                  <a:gd name="T8" fmla="*/ 418 w 448"/>
                  <a:gd name="T9" fmla="*/ 222 h 537"/>
                  <a:gd name="T10" fmla="*/ 401 w 448"/>
                  <a:gd name="T11" fmla="*/ 260 h 537"/>
                  <a:gd name="T12" fmla="*/ 376 w 448"/>
                  <a:gd name="T13" fmla="*/ 295 h 537"/>
                  <a:gd name="T14" fmla="*/ 349 w 448"/>
                  <a:gd name="T15" fmla="*/ 326 h 537"/>
                  <a:gd name="T16" fmla="*/ 317 w 448"/>
                  <a:gd name="T17" fmla="*/ 354 h 537"/>
                  <a:gd name="T18" fmla="*/ 283 w 448"/>
                  <a:gd name="T19" fmla="*/ 379 h 537"/>
                  <a:gd name="T20" fmla="*/ 245 w 448"/>
                  <a:gd name="T21" fmla="*/ 402 h 537"/>
                  <a:gd name="T22" fmla="*/ 207 w 448"/>
                  <a:gd name="T23" fmla="*/ 418 h 537"/>
                  <a:gd name="T24" fmla="*/ 170 w 448"/>
                  <a:gd name="T25" fmla="*/ 433 h 537"/>
                  <a:gd name="T26" fmla="*/ 132 w 448"/>
                  <a:gd name="T27" fmla="*/ 446 h 537"/>
                  <a:gd name="T28" fmla="*/ 94 w 448"/>
                  <a:gd name="T29" fmla="*/ 462 h 537"/>
                  <a:gd name="T30" fmla="*/ 72 w 448"/>
                  <a:gd name="T31" fmla="*/ 472 h 537"/>
                  <a:gd name="T32" fmla="*/ 50 w 448"/>
                  <a:gd name="T33" fmla="*/ 484 h 537"/>
                  <a:gd name="T34" fmla="*/ 31 w 448"/>
                  <a:gd name="T35" fmla="*/ 501 h 537"/>
                  <a:gd name="T36" fmla="*/ 0 w 448"/>
                  <a:gd name="T37" fmla="*/ 537 h 537"/>
                  <a:gd name="T38" fmla="*/ 2 w 448"/>
                  <a:gd name="T39" fmla="*/ 532 h 537"/>
                  <a:gd name="T40" fmla="*/ 4 w 448"/>
                  <a:gd name="T41" fmla="*/ 520 h 537"/>
                  <a:gd name="T42" fmla="*/ 9 w 448"/>
                  <a:gd name="T43" fmla="*/ 502 h 537"/>
                  <a:gd name="T44" fmla="*/ 17 w 448"/>
                  <a:gd name="T45" fmla="*/ 478 h 537"/>
                  <a:gd name="T46" fmla="*/ 28 w 448"/>
                  <a:gd name="T47" fmla="*/ 450 h 537"/>
                  <a:gd name="T48" fmla="*/ 42 w 448"/>
                  <a:gd name="T49" fmla="*/ 419 h 537"/>
                  <a:gd name="T50" fmla="*/ 63 w 448"/>
                  <a:gd name="T51" fmla="*/ 386 h 537"/>
                  <a:gd name="T52" fmla="*/ 87 w 448"/>
                  <a:gd name="T53" fmla="*/ 351 h 537"/>
                  <a:gd name="T54" fmla="*/ 117 w 448"/>
                  <a:gd name="T55" fmla="*/ 316 h 537"/>
                  <a:gd name="T56" fmla="*/ 152 w 448"/>
                  <a:gd name="T57" fmla="*/ 283 h 537"/>
                  <a:gd name="T58" fmla="*/ 184 w 448"/>
                  <a:gd name="T59" fmla="*/ 258 h 537"/>
                  <a:gd name="T60" fmla="*/ 218 w 448"/>
                  <a:gd name="T61" fmla="*/ 233 h 537"/>
                  <a:gd name="T62" fmla="*/ 252 w 448"/>
                  <a:gd name="T63" fmla="*/ 209 h 537"/>
                  <a:gd name="T64" fmla="*/ 285 w 448"/>
                  <a:gd name="T65" fmla="*/ 185 h 537"/>
                  <a:gd name="T66" fmla="*/ 319 w 448"/>
                  <a:gd name="T67" fmla="*/ 159 h 537"/>
                  <a:gd name="T68" fmla="*/ 349 w 448"/>
                  <a:gd name="T69" fmla="*/ 133 h 537"/>
                  <a:gd name="T70" fmla="*/ 379 w 448"/>
                  <a:gd name="T71" fmla="*/ 103 h 537"/>
                  <a:gd name="T72" fmla="*/ 404 w 448"/>
                  <a:gd name="T73" fmla="*/ 73 h 537"/>
                  <a:gd name="T74" fmla="*/ 427 w 448"/>
                  <a:gd name="T75" fmla="*/ 38 h 537"/>
                  <a:gd name="T76" fmla="*/ 445 w 448"/>
                  <a:gd name="T77" fmla="*/ 0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8" h="537">
                    <a:moveTo>
                      <a:pt x="445" y="0"/>
                    </a:moveTo>
                    <a:lnTo>
                      <a:pt x="448" y="60"/>
                    </a:lnTo>
                    <a:lnTo>
                      <a:pt x="444" y="121"/>
                    </a:lnTo>
                    <a:lnTo>
                      <a:pt x="433" y="180"/>
                    </a:lnTo>
                    <a:lnTo>
                      <a:pt x="418" y="222"/>
                    </a:lnTo>
                    <a:lnTo>
                      <a:pt x="401" y="260"/>
                    </a:lnTo>
                    <a:lnTo>
                      <a:pt x="376" y="295"/>
                    </a:lnTo>
                    <a:lnTo>
                      <a:pt x="349" y="326"/>
                    </a:lnTo>
                    <a:lnTo>
                      <a:pt x="317" y="354"/>
                    </a:lnTo>
                    <a:lnTo>
                      <a:pt x="283" y="379"/>
                    </a:lnTo>
                    <a:lnTo>
                      <a:pt x="245" y="402"/>
                    </a:lnTo>
                    <a:lnTo>
                      <a:pt x="207" y="418"/>
                    </a:lnTo>
                    <a:lnTo>
                      <a:pt x="170" y="433"/>
                    </a:lnTo>
                    <a:lnTo>
                      <a:pt x="132" y="446"/>
                    </a:lnTo>
                    <a:lnTo>
                      <a:pt x="94" y="462"/>
                    </a:lnTo>
                    <a:lnTo>
                      <a:pt x="72" y="472"/>
                    </a:lnTo>
                    <a:lnTo>
                      <a:pt x="50" y="484"/>
                    </a:lnTo>
                    <a:lnTo>
                      <a:pt x="31" y="501"/>
                    </a:lnTo>
                    <a:lnTo>
                      <a:pt x="0" y="537"/>
                    </a:lnTo>
                    <a:lnTo>
                      <a:pt x="2" y="532"/>
                    </a:lnTo>
                    <a:lnTo>
                      <a:pt x="4" y="520"/>
                    </a:lnTo>
                    <a:lnTo>
                      <a:pt x="9" y="502"/>
                    </a:lnTo>
                    <a:lnTo>
                      <a:pt x="17" y="478"/>
                    </a:lnTo>
                    <a:lnTo>
                      <a:pt x="28" y="450"/>
                    </a:lnTo>
                    <a:lnTo>
                      <a:pt x="42" y="419"/>
                    </a:lnTo>
                    <a:lnTo>
                      <a:pt x="63" y="386"/>
                    </a:lnTo>
                    <a:lnTo>
                      <a:pt x="87" y="351"/>
                    </a:lnTo>
                    <a:lnTo>
                      <a:pt x="117" y="316"/>
                    </a:lnTo>
                    <a:lnTo>
                      <a:pt x="152" y="283"/>
                    </a:lnTo>
                    <a:lnTo>
                      <a:pt x="184" y="258"/>
                    </a:lnTo>
                    <a:lnTo>
                      <a:pt x="218" y="233"/>
                    </a:lnTo>
                    <a:lnTo>
                      <a:pt x="252" y="209"/>
                    </a:lnTo>
                    <a:lnTo>
                      <a:pt x="285" y="185"/>
                    </a:lnTo>
                    <a:lnTo>
                      <a:pt x="319" y="159"/>
                    </a:lnTo>
                    <a:lnTo>
                      <a:pt x="349" y="133"/>
                    </a:lnTo>
                    <a:lnTo>
                      <a:pt x="379" y="103"/>
                    </a:lnTo>
                    <a:lnTo>
                      <a:pt x="404" y="73"/>
                    </a:lnTo>
                    <a:lnTo>
                      <a:pt x="427" y="38"/>
                    </a:lnTo>
                    <a:lnTo>
                      <a:pt x="445" y="0"/>
                    </a:lnTo>
                    <a:close/>
                  </a:path>
                </a:pathLst>
              </a:custGeom>
              <a:solidFill>
                <a:schemeClr val="accent1">
                  <a:alpha val="75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grpSp>
        <p:grpSp>
          <p:nvGrpSpPr>
            <p:cNvPr id="18" name="íśľïḋè"/>
            <p:cNvGrpSpPr/>
            <p:nvPr/>
          </p:nvGrpSpPr>
          <p:grpSpPr>
            <a:xfrm>
              <a:off x="4507296" y="4365856"/>
              <a:ext cx="753710" cy="303735"/>
              <a:chOff x="4507296" y="3636201"/>
              <a:chExt cx="753710" cy="303735"/>
            </a:xfrm>
          </p:grpSpPr>
          <p:sp>
            <p:nvSpPr>
              <p:cNvPr id="69" name="ïślïdê"/>
              <p:cNvSpPr/>
              <p:nvPr/>
            </p:nvSpPr>
            <p:spPr bwMode="auto">
              <a:xfrm>
                <a:off x="4549480" y="3759945"/>
                <a:ext cx="711526" cy="179991"/>
              </a:xfrm>
              <a:custGeom>
                <a:avLst/>
                <a:gdLst>
                  <a:gd name="T0" fmla="*/ 0 w 759"/>
                  <a:gd name="T1" fmla="*/ 0 h 193"/>
                  <a:gd name="T2" fmla="*/ 51 w 759"/>
                  <a:gd name="T3" fmla="*/ 20 h 193"/>
                  <a:gd name="T4" fmla="*/ 106 w 759"/>
                  <a:gd name="T5" fmla="*/ 37 h 193"/>
                  <a:gd name="T6" fmla="*/ 161 w 759"/>
                  <a:gd name="T7" fmla="*/ 46 h 193"/>
                  <a:gd name="T8" fmla="*/ 216 w 759"/>
                  <a:gd name="T9" fmla="*/ 49 h 193"/>
                  <a:gd name="T10" fmla="*/ 273 w 759"/>
                  <a:gd name="T11" fmla="*/ 47 h 193"/>
                  <a:gd name="T12" fmla="*/ 328 w 759"/>
                  <a:gd name="T13" fmla="*/ 43 h 193"/>
                  <a:gd name="T14" fmla="*/ 383 w 759"/>
                  <a:gd name="T15" fmla="*/ 39 h 193"/>
                  <a:gd name="T16" fmla="*/ 438 w 759"/>
                  <a:gd name="T17" fmla="*/ 38 h 193"/>
                  <a:gd name="T18" fmla="*/ 493 w 759"/>
                  <a:gd name="T19" fmla="*/ 39 h 193"/>
                  <a:gd name="T20" fmla="*/ 549 w 759"/>
                  <a:gd name="T21" fmla="*/ 46 h 193"/>
                  <a:gd name="T22" fmla="*/ 594 w 759"/>
                  <a:gd name="T23" fmla="*/ 57 h 193"/>
                  <a:gd name="T24" fmla="*/ 638 w 759"/>
                  <a:gd name="T25" fmla="*/ 75 h 193"/>
                  <a:gd name="T26" fmla="*/ 681 w 759"/>
                  <a:gd name="T27" fmla="*/ 98 h 193"/>
                  <a:gd name="T28" fmla="*/ 722 w 759"/>
                  <a:gd name="T29" fmla="*/ 125 h 193"/>
                  <a:gd name="T30" fmla="*/ 759 w 759"/>
                  <a:gd name="T31" fmla="*/ 153 h 193"/>
                  <a:gd name="T32" fmla="*/ 725 w 759"/>
                  <a:gd name="T33" fmla="*/ 144 h 193"/>
                  <a:gd name="T34" fmla="*/ 691 w 759"/>
                  <a:gd name="T35" fmla="*/ 139 h 193"/>
                  <a:gd name="T36" fmla="*/ 655 w 759"/>
                  <a:gd name="T37" fmla="*/ 137 h 193"/>
                  <a:gd name="T38" fmla="*/ 620 w 759"/>
                  <a:gd name="T39" fmla="*/ 140 h 193"/>
                  <a:gd name="T40" fmla="*/ 585 w 759"/>
                  <a:gd name="T41" fmla="*/ 145 h 193"/>
                  <a:gd name="T42" fmla="*/ 551 w 759"/>
                  <a:gd name="T43" fmla="*/ 153 h 193"/>
                  <a:gd name="T44" fmla="*/ 500 w 759"/>
                  <a:gd name="T45" fmla="*/ 164 h 193"/>
                  <a:gd name="T46" fmla="*/ 450 w 759"/>
                  <a:gd name="T47" fmla="*/ 176 h 193"/>
                  <a:gd name="T48" fmla="*/ 401 w 759"/>
                  <a:gd name="T49" fmla="*/ 185 h 193"/>
                  <a:gd name="T50" fmla="*/ 349 w 759"/>
                  <a:gd name="T51" fmla="*/ 192 h 193"/>
                  <a:gd name="T52" fmla="*/ 297 w 759"/>
                  <a:gd name="T53" fmla="*/ 193 h 193"/>
                  <a:gd name="T54" fmla="*/ 251 w 759"/>
                  <a:gd name="T55" fmla="*/ 190 h 193"/>
                  <a:gd name="T56" fmla="*/ 206 w 759"/>
                  <a:gd name="T57" fmla="*/ 179 h 193"/>
                  <a:gd name="T58" fmla="*/ 163 w 759"/>
                  <a:gd name="T59" fmla="*/ 162 h 193"/>
                  <a:gd name="T60" fmla="*/ 123 w 759"/>
                  <a:gd name="T61" fmla="*/ 139 h 193"/>
                  <a:gd name="T62" fmla="*/ 86 w 759"/>
                  <a:gd name="T63" fmla="*/ 109 h 193"/>
                  <a:gd name="T64" fmla="*/ 53 w 759"/>
                  <a:gd name="T65" fmla="*/ 76 h 193"/>
                  <a:gd name="T66" fmla="*/ 23 w 759"/>
                  <a:gd name="T67" fmla="*/ 39 h 193"/>
                  <a:gd name="T68" fmla="*/ 0 w 759"/>
                  <a:gd name="T69"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59" h="193">
                    <a:moveTo>
                      <a:pt x="0" y="0"/>
                    </a:moveTo>
                    <a:lnTo>
                      <a:pt x="51" y="20"/>
                    </a:lnTo>
                    <a:lnTo>
                      <a:pt x="106" y="37"/>
                    </a:lnTo>
                    <a:lnTo>
                      <a:pt x="161" y="46"/>
                    </a:lnTo>
                    <a:lnTo>
                      <a:pt x="216" y="49"/>
                    </a:lnTo>
                    <a:lnTo>
                      <a:pt x="273" y="47"/>
                    </a:lnTo>
                    <a:lnTo>
                      <a:pt x="328" y="43"/>
                    </a:lnTo>
                    <a:lnTo>
                      <a:pt x="383" y="39"/>
                    </a:lnTo>
                    <a:lnTo>
                      <a:pt x="438" y="38"/>
                    </a:lnTo>
                    <a:lnTo>
                      <a:pt x="493" y="39"/>
                    </a:lnTo>
                    <a:lnTo>
                      <a:pt x="549" y="46"/>
                    </a:lnTo>
                    <a:lnTo>
                      <a:pt x="594" y="57"/>
                    </a:lnTo>
                    <a:lnTo>
                      <a:pt x="638" y="75"/>
                    </a:lnTo>
                    <a:lnTo>
                      <a:pt x="681" y="98"/>
                    </a:lnTo>
                    <a:lnTo>
                      <a:pt x="722" y="125"/>
                    </a:lnTo>
                    <a:lnTo>
                      <a:pt x="759" y="153"/>
                    </a:lnTo>
                    <a:lnTo>
                      <a:pt x="725" y="144"/>
                    </a:lnTo>
                    <a:lnTo>
                      <a:pt x="691" y="139"/>
                    </a:lnTo>
                    <a:lnTo>
                      <a:pt x="655" y="137"/>
                    </a:lnTo>
                    <a:lnTo>
                      <a:pt x="620" y="140"/>
                    </a:lnTo>
                    <a:lnTo>
                      <a:pt x="585" y="145"/>
                    </a:lnTo>
                    <a:lnTo>
                      <a:pt x="551" y="153"/>
                    </a:lnTo>
                    <a:lnTo>
                      <a:pt x="500" y="164"/>
                    </a:lnTo>
                    <a:lnTo>
                      <a:pt x="450" y="176"/>
                    </a:lnTo>
                    <a:lnTo>
                      <a:pt x="401" y="185"/>
                    </a:lnTo>
                    <a:lnTo>
                      <a:pt x="349" y="192"/>
                    </a:lnTo>
                    <a:lnTo>
                      <a:pt x="297" y="193"/>
                    </a:lnTo>
                    <a:lnTo>
                      <a:pt x="251" y="190"/>
                    </a:lnTo>
                    <a:lnTo>
                      <a:pt x="206" y="179"/>
                    </a:lnTo>
                    <a:lnTo>
                      <a:pt x="163" y="162"/>
                    </a:lnTo>
                    <a:lnTo>
                      <a:pt x="123" y="139"/>
                    </a:lnTo>
                    <a:lnTo>
                      <a:pt x="86" y="109"/>
                    </a:lnTo>
                    <a:lnTo>
                      <a:pt x="53" y="76"/>
                    </a:lnTo>
                    <a:lnTo>
                      <a:pt x="23" y="39"/>
                    </a:lnTo>
                    <a:lnTo>
                      <a:pt x="0" y="0"/>
                    </a:lnTo>
                    <a:close/>
                  </a:path>
                </a:pathLst>
              </a:custGeom>
              <a:solidFill>
                <a:schemeClr val="accent3">
                  <a:alpha val="75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sp>
            <p:nvSpPr>
              <p:cNvPr id="70" name="ísḻïḋê"/>
              <p:cNvSpPr/>
              <p:nvPr/>
            </p:nvSpPr>
            <p:spPr bwMode="auto">
              <a:xfrm>
                <a:off x="4507296" y="3636201"/>
                <a:ext cx="641216" cy="177180"/>
              </a:xfrm>
              <a:custGeom>
                <a:avLst/>
                <a:gdLst>
                  <a:gd name="T0" fmla="*/ 361 w 684"/>
                  <a:gd name="T1" fmla="*/ 0 h 191"/>
                  <a:gd name="T2" fmla="*/ 403 w 684"/>
                  <a:gd name="T3" fmla="*/ 1 h 191"/>
                  <a:gd name="T4" fmla="*/ 444 w 684"/>
                  <a:gd name="T5" fmla="*/ 8 h 191"/>
                  <a:gd name="T6" fmla="*/ 484 w 684"/>
                  <a:gd name="T7" fmla="*/ 19 h 191"/>
                  <a:gd name="T8" fmla="*/ 523 w 684"/>
                  <a:gd name="T9" fmla="*/ 37 h 191"/>
                  <a:gd name="T10" fmla="*/ 560 w 684"/>
                  <a:gd name="T11" fmla="*/ 61 h 191"/>
                  <a:gd name="T12" fmla="*/ 606 w 684"/>
                  <a:gd name="T13" fmla="*/ 100 h 191"/>
                  <a:gd name="T14" fmla="*/ 649 w 684"/>
                  <a:gd name="T15" fmla="*/ 143 h 191"/>
                  <a:gd name="T16" fmla="*/ 684 w 684"/>
                  <a:gd name="T17" fmla="*/ 191 h 191"/>
                  <a:gd name="T18" fmla="*/ 642 w 684"/>
                  <a:gd name="T19" fmla="*/ 172 h 191"/>
                  <a:gd name="T20" fmla="*/ 599 w 684"/>
                  <a:gd name="T21" fmla="*/ 160 h 191"/>
                  <a:gd name="T22" fmla="*/ 554 w 684"/>
                  <a:gd name="T23" fmla="*/ 152 h 191"/>
                  <a:gd name="T24" fmla="*/ 508 w 684"/>
                  <a:gd name="T25" fmla="*/ 149 h 191"/>
                  <a:gd name="T26" fmla="*/ 462 w 684"/>
                  <a:gd name="T27" fmla="*/ 151 h 191"/>
                  <a:gd name="T28" fmla="*/ 416 w 684"/>
                  <a:gd name="T29" fmla="*/ 153 h 191"/>
                  <a:gd name="T30" fmla="*/ 370 w 684"/>
                  <a:gd name="T31" fmla="*/ 156 h 191"/>
                  <a:gd name="T32" fmla="*/ 324 w 684"/>
                  <a:gd name="T33" fmla="*/ 158 h 191"/>
                  <a:gd name="T34" fmla="*/ 279 w 684"/>
                  <a:gd name="T35" fmla="*/ 160 h 191"/>
                  <a:gd name="T36" fmla="*/ 237 w 684"/>
                  <a:gd name="T37" fmla="*/ 157 h 191"/>
                  <a:gd name="T38" fmla="*/ 198 w 684"/>
                  <a:gd name="T39" fmla="*/ 151 h 191"/>
                  <a:gd name="T40" fmla="*/ 164 w 684"/>
                  <a:gd name="T41" fmla="*/ 143 h 191"/>
                  <a:gd name="T42" fmla="*/ 131 w 684"/>
                  <a:gd name="T43" fmla="*/ 133 h 191"/>
                  <a:gd name="T44" fmla="*/ 101 w 684"/>
                  <a:gd name="T45" fmla="*/ 121 h 191"/>
                  <a:gd name="T46" fmla="*/ 76 w 684"/>
                  <a:gd name="T47" fmla="*/ 109 h 191"/>
                  <a:gd name="T48" fmla="*/ 53 w 684"/>
                  <a:gd name="T49" fmla="*/ 97 h 191"/>
                  <a:gd name="T50" fmla="*/ 35 w 684"/>
                  <a:gd name="T51" fmla="*/ 86 h 191"/>
                  <a:gd name="T52" fmla="*/ 19 w 684"/>
                  <a:gd name="T53" fmla="*/ 75 h 191"/>
                  <a:gd name="T54" fmla="*/ 9 w 684"/>
                  <a:gd name="T55" fmla="*/ 66 h 191"/>
                  <a:gd name="T56" fmla="*/ 1 w 684"/>
                  <a:gd name="T57" fmla="*/ 61 h 191"/>
                  <a:gd name="T58" fmla="*/ 0 w 684"/>
                  <a:gd name="T59" fmla="*/ 60 h 191"/>
                  <a:gd name="T60" fmla="*/ 46 w 684"/>
                  <a:gd name="T61" fmla="*/ 68 h 191"/>
                  <a:gd name="T62" fmla="*/ 71 w 684"/>
                  <a:gd name="T63" fmla="*/ 69 h 191"/>
                  <a:gd name="T64" fmla="*/ 95 w 684"/>
                  <a:gd name="T65" fmla="*/ 65 h 191"/>
                  <a:gd name="T66" fmla="*/ 119 w 684"/>
                  <a:gd name="T67" fmla="*/ 59 h 191"/>
                  <a:gd name="T68" fmla="*/ 159 w 684"/>
                  <a:gd name="T69" fmla="*/ 46 h 191"/>
                  <a:gd name="T70" fmla="*/ 197 w 684"/>
                  <a:gd name="T71" fmla="*/ 32 h 191"/>
                  <a:gd name="T72" fmla="*/ 234 w 684"/>
                  <a:gd name="T73" fmla="*/ 19 h 191"/>
                  <a:gd name="T74" fmla="*/ 274 w 684"/>
                  <a:gd name="T75" fmla="*/ 9 h 191"/>
                  <a:gd name="T76" fmla="*/ 317 w 684"/>
                  <a:gd name="T77" fmla="*/ 3 h 191"/>
                  <a:gd name="T78" fmla="*/ 361 w 684"/>
                  <a:gd name="T79"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84" h="191">
                    <a:moveTo>
                      <a:pt x="361" y="0"/>
                    </a:moveTo>
                    <a:lnTo>
                      <a:pt x="403" y="1"/>
                    </a:lnTo>
                    <a:lnTo>
                      <a:pt x="444" y="8"/>
                    </a:lnTo>
                    <a:lnTo>
                      <a:pt x="484" y="19"/>
                    </a:lnTo>
                    <a:lnTo>
                      <a:pt x="523" y="37"/>
                    </a:lnTo>
                    <a:lnTo>
                      <a:pt x="560" y="61"/>
                    </a:lnTo>
                    <a:lnTo>
                      <a:pt x="606" y="100"/>
                    </a:lnTo>
                    <a:lnTo>
                      <a:pt x="649" y="143"/>
                    </a:lnTo>
                    <a:lnTo>
                      <a:pt x="684" y="191"/>
                    </a:lnTo>
                    <a:lnTo>
                      <a:pt x="642" y="172"/>
                    </a:lnTo>
                    <a:lnTo>
                      <a:pt x="599" y="160"/>
                    </a:lnTo>
                    <a:lnTo>
                      <a:pt x="554" y="152"/>
                    </a:lnTo>
                    <a:lnTo>
                      <a:pt x="508" y="149"/>
                    </a:lnTo>
                    <a:lnTo>
                      <a:pt x="462" y="151"/>
                    </a:lnTo>
                    <a:lnTo>
                      <a:pt x="416" y="153"/>
                    </a:lnTo>
                    <a:lnTo>
                      <a:pt x="370" y="156"/>
                    </a:lnTo>
                    <a:lnTo>
                      <a:pt x="324" y="158"/>
                    </a:lnTo>
                    <a:lnTo>
                      <a:pt x="279" y="160"/>
                    </a:lnTo>
                    <a:lnTo>
                      <a:pt x="237" y="157"/>
                    </a:lnTo>
                    <a:lnTo>
                      <a:pt x="198" y="151"/>
                    </a:lnTo>
                    <a:lnTo>
                      <a:pt x="164" y="143"/>
                    </a:lnTo>
                    <a:lnTo>
                      <a:pt x="131" y="133"/>
                    </a:lnTo>
                    <a:lnTo>
                      <a:pt x="101" y="121"/>
                    </a:lnTo>
                    <a:lnTo>
                      <a:pt x="76" y="109"/>
                    </a:lnTo>
                    <a:lnTo>
                      <a:pt x="53" y="97"/>
                    </a:lnTo>
                    <a:lnTo>
                      <a:pt x="35" y="86"/>
                    </a:lnTo>
                    <a:lnTo>
                      <a:pt x="19" y="75"/>
                    </a:lnTo>
                    <a:lnTo>
                      <a:pt x="9" y="66"/>
                    </a:lnTo>
                    <a:lnTo>
                      <a:pt x="1" y="61"/>
                    </a:lnTo>
                    <a:lnTo>
                      <a:pt x="0" y="60"/>
                    </a:lnTo>
                    <a:lnTo>
                      <a:pt x="46" y="68"/>
                    </a:lnTo>
                    <a:lnTo>
                      <a:pt x="71" y="69"/>
                    </a:lnTo>
                    <a:lnTo>
                      <a:pt x="95" y="65"/>
                    </a:lnTo>
                    <a:lnTo>
                      <a:pt x="119" y="59"/>
                    </a:lnTo>
                    <a:lnTo>
                      <a:pt x="159" y="46"/>
                    </a:lnTo>
                    <a:lnTo>
                      <a:pt x="197" y="32"/>
                    </a:lnTo>
                    <a:lnTo>
                      <a:pt x="234" y="19"/>
                    </a:lnTo>
                    <a:lnTo>
                      <a:pt x="274" y="9"/>
                    </a:lnTo>
                    <a:lnTo>
                      <a:pt x="317" y="3"/>
                    </a:lnTo>
                    <a:lnTo>
                      <a:pt x="361" y="0"/>
                    </a:lnTo>
                    <a:close/>
                  </a:path>
                </a:pathLst>
              </a:custGeom>
              <a:solidFill>
                <a:schemeClr val="accent3">
                  <a:alpha val="50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grpSp>
        <p:grpSp>
          <p:nvGrpSpPr>
            <p:cNvPr id="19" name="îṩļidè"/>
            <p:cNvGrpSpPr/>
            <p:nvPr/>
          </p:nvGrpSpPr>
          <p:grpSpPr>
            <a:xfrm>
              <a:off x="5289130" y="3409646"/>
              <a:ext cx="365606" cy="745274"/>
              <a:chOff x="5289130" y="2679991"/>
              <a:chExt cx="365606" cy="745274"/>
            </a:xfrm>
          </p:grpSpPr>
          <p:sp>
            <p:nvSpPr>
              <p:cNvPr id="67" name="îṩ1îďe"/>
              <p:cNvSpPr/>
              <p:nvPr/>
            </p:nvSpPr>
            <p:spPr bwMode="auto">
              <a:xfrm>
                <a:off x="5289130" y="2753112"/>
                <a:ext cx="317797" cy="672153"/>
              </a:xfrm>
              <a:custGeom>
                <a:avLst/>
                <a:gdLst>
                  <a:gd name="T0" fmla="*/ 50 w 339"/>
                  <a:gd name="T1" fmla="*/ 0 h 717"/>
                  <a:gd name="T2" fmla="*/ 60 w 339"/>
                  <a:gd name="T3" fmla="*/ 54 h 717"/>
                  <a:gd name="T4" fmla="*/ 76 w 339"/>
                  <a:gd name="T5" fmla="*/ 108 h 717"/>
                  <a:gd name="T6" fmla="*/ 98 w 339"/>
                  <a:gd name="T7" fmla="*/ 159 h 717"/>
                  <a:gd name="T8" fmla="*/ 126 w 339"/>
                  <a:gd name="T9" fmla="*/ 207 h 717"/>
                  <a:gd name="T10" fmla="*/ 158 w 339"/>
                  <a:gd name="T11" fmla="*/ 253 h 717"/>
                  <a:gd name="T12" fmla="*/ 192 w 339"/>
                  <a:gd name="T13" fmla="*/ 297 h 717"/>
                  <a:gd name="T14" fmla="*/ 225 w 339"/>
                  <a:gd name="T15" fmla="*/ 341 h 717"/>
                  <a:gd name="T16" fmla="*/ 257 w 339"/>
                  <a:gd name="T17" fmla="*/ 386 h 717"/>
                  <a:gd name="T18" fmla="*/ 285 w 339"/>
                  <a:gd name="T19" fmla="*/ 433 h 717"/>
                  <a:gd name="T20" fmla="*/ 310 w 339"/>
                  <a:gd name="T21" fmla="*/ 483 h 717"/>
                  <a:gd name="T22" fmla="*/ 323 w 339"/>
                  <a:gd name="T23" fmla="*/ 520 h 717"/>
                  <a:gd name="T24" fmla="*/ 331 w 339"/>
                  <a:gd name="T25" fmla="*/ 558 h 717"/>
                  <a:gd name="T26" fmla="*/ 336 w 339"/>
                  <a:gd name="T27" fmla="*/ 597 h 717"/>
                  <a:gd name="T28" fmla="*/ 339 w 339"/>
                  <a:gd name="T29" fmla="*/ 638 h 717"/>
                  <a:gd name="T30" fmla="*/ 337 w 339"/>
                  <a:gd name="T31" fmla="*/ 678 h 717"/>
                  <a:gd name="T32" fmla="*/ 335 w 339"/>
                  <a:gd name="T33" fmla="*/ 717 h 717"/>
                  <a:gd name="T34" fmla="*/ 325 w 339"/>
                  <a:gd name="T35" fmla="*/ 684 h 717"/>
                  <a:gd name="T36" fmla="*/ 309 w 339"/>
                  <a:gd name="T37" fmla="*/ 652 h 717"/>
                  <a:gd name="T38" fmla="*/ 290 w 339"/>
                  <a:gd name="T39" fmla="*/ 623 h 717"/>
                  <a:gd name="T40" fmla="*/ 270 w 339"/>
                  <a:gd name="T41" fmla="*/ 595 h 717"/>
                  <a:gd name="T42" fmla="*/ 245 w 339"/>
                  <a:gd name="T43" fmla="*/ 568 h 717"/>
                  <a:gd name="T44" fmla="*/ 221 w 339"/>
                  <a:gd name="T45" fmla="*/ 544 h 717"/>
                  <a:gd name="T46" fmla="*/ 184 w 339"/>
                  <a:gd name="T47" fmla="*/ 507 h 717"/>
                  <a:gd name="T48" fmla="*/ 148 w 339"/>
                  <a:gd name="T49" fmla="*/ 471 h 717"/>
                  <a:gd name="T50" fmla="*/ 112 w 339"/>
                  <a:gd name="T51" fmla="*/ 434 h 717"/>
                  <a:gd name="T52" fmla="*/ 79 w 339"/>
                  <a:gd name="T53" fmla="*/ 396 h 717"/>
                  <a:gd name="T54" fmla="*/ 48 w 339"/>
                  <a:gd name="T55" fmla="*/ 354 h 717"/>
                  <a:gd name="T56" fmla="*/ 28 w 339"/>
                  <a:gd name="T57" fmla="*/ 318 h 717"/>
                  <a:gd name="T58" fmla="*/ 14 w 339"/>
                  <a:gd name="T59" fmla="*/ 279 h 717"/>
                  <a:gd name="T60" fmla="*/ 5 w 339"/>
                  <a:gd name="T61" fmla="*/ 239 h 717"/>
                  <a:gd name="T62" fmla="*/ 0 w 339"/>
                  <a:gd name="T63" fmla="*/ 198 h 717"/>
                  <a:gd name="T64" fmla="*/ 1 w 339"/>
                  <a:gd name="T65" fmla="*/ 156 h 717"/>
                  <a:gd name="T66" fmla="*/ 6 w 339"/>
                  <a:gd name="T67" fmla="*/ 116 h 717"/>
                  <a:gd name="T68" fmla="*/ 16 w 339"/>
                  <a:gd name="T69" fmla="*/ 75 h 717"/>
                  <a:gd name="T70" fmla="*/ 30 w 339"/>
                  <a:gd name="T71" fmla="*/ 37 h 717"/>
                  <a:gd name="T72" fmla="*/ 50 w 339"/>
                  <a:gd name="T73" fmla="*/ 0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717">
                    <a:moveTo>
                      <a:pt x="50" y="0"/>
                    </a:moveTo>
                    <a:lnTo>
                      <a:pt x="60" y="54"/>
                    </a:lnTo>
                    <a:lnTo>
                      <a:pt x="76" y="108"/>
                    </a:lnTo>
                    <a:lnTo>
                      <a:pt x="98" y="159"/>
                    </a:lnTo>
                    <a:lnTo>
                      <a:pt x="126" y="207"/>
                    </a:lnTo>
                    <a:lnTo>
                      <a:pt x="158" y="253"/>
                    </a:lnTo>
                    <a:lnTo>
                      <a:pt x="192" y="297"/>
                    </a:lnTo>
                    <a:lnTo>
                      <a:pt x="225" y="341"/>
                    </a:lnTo>
                    <a:lnTo>
                      <a:pt x="257" y="386"/>
                    </a:lnTo>
                    <a:lnTo>
                      <a:pt x="285" y="433"/>
                    </a:lnTo>
                    <a:lnTo>
                      <a:pt x="310" y="483"/>
                    </a:lnTo>
                    <a:lnTo>
                      <a:pt x="323" y="520"/>
                    </a:lnTo>
                    <a:lnTo>
                      <a:pt x="331" y="558"/>
                    </a:lnTo>
                    <a:lnTo>
                      <a:pt x="336" y="597"/>
                    </a:lnTo>
                    <a:lnTo>
                      <a:pt x="339" y="638"/>
                    </a:lnTo>
                    <a:lnTo>
                      <a:pt x="337" y="678"/>
                    </a:lnTo>
                    <a:lnTo>
                      <a:pt x="335" y="717"/>
                    </a:lnTo>
                    <a:lnTo>
                      <a:pt x="325" y="684"/>
                    </a:lnTo>
                    <a:lnTo>
                      <a:pt x="309" y="652"/>
                    </a:lnTo>
                    <a:lnTo>
                      <a:pt x="290" y="623"/>
                    </a:lnTo>
                    <a:lnTo>
                      <a:pt x="270" y="595"/>
                    </a:lnTo>
                    <a:lnTo>
                      <a:pt x="245" y="568"/>
                    </a:lnTo>
                    <a:lnTo>
                      <a:pt x="221" y="544"/>
                    </a:lnTo>
                    <a:lnTo>
                      <a:pt x="184" y="507"/>
                    </a:lnTo>
                    <a:lnTo>
                      <a:pt x="148" y="471"/>
                    </a:lnTo>
                    <a:lnTo>
                      <a:pt x="112" y="434"/>
                    </a:lnTo>
                    <a:lnTo>
                      <a:pt x="79" y="396"/>
                    </a:lnTo>
                    <a:lnTo>
                      <a:pt x="48" y="354"/>
                    </a:lnTo>
                    <a:lnTo>
                      <a:pt x="28" y="318"/>
                    </a:lnTo>
                    <a:lnTo>
                      <a:pt x="14" y="279"/>
                    </a:lnTo>
                    <a:lnTo>
                      <a:pt x="5" y="239"/>
                    </a:lnTo>
                    <a:lnTo>
                      <a:pt x="0" y="198"/>
                    </a:lnTo>
                    <a:lnTo>
                      <a:pt x="1" y="156"/>
                    </a:lnTo>
                    <a:lnTo>
                      <a:pt x="6" y="116"/>
                    </a:lnTo>
                    <a:lnTo>
                      <a:pt x="16" y="75"/>
                    </a:lnTo>
                    <a:lnTo>
                      <a:pt x="30" y="37"/>
                    </a:lnTo>
                    <a:lnTo>
                      <a:pt x="50" y="0"/>
                    </a:lnTo>
                    <a:close/>
                  </a:path>
                </a:pathLst>
              </a:custGeom>
              <a:solidFill>
                <a:schemeClr val="accent5">
                  <a:alpha val="75000"/>
                </a:schemeClr>
              </a:solidFill>
              <a:ln w="0">
                <a:noFill/>
                <a:prstDash val="solid"/>
                <a:round/>
                <a:headEnd/>
                <a:tailEnd/>
              </a:ln>
            </p:spPr>
            <p:txBody>
              <a:bodyPr vert="horz" wrap="square" lIns="91440" tIns="45720" rIns="91440" bIns="45720" numCol="1" anchor="t" anchorCtr="0" compatLnSpc="1">
                <a:prstTxWarp prst="textNoShape">
                  <a:avLst/>
                </a:prstTxWarp>
                <a:normAutofit/>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sp>
            <p:nvSpPr>
              <p:cNvPr id="68" name="išḷïḋé"/>
              <p:cNvSpPr/>
              <p:nvPr/>
            </p:nvSpPr>
            <p:spPr bwMode="auto">
              <a:xfrm>
                <a:off x="5365063" y="2679991"/>
                <a:ext cx="289673" cy="604656"/>
              </a:xfrm>
              <a:custGeom>
                <a:avLst/>
                <a:gdLst>
                  <a:gd name="T0" fmla="*/ 2 w 307"/>
                  <a:gd name="T1" fmla="*/ 0 h 644"/>
                  <a:gd name="T2" fmla="*/ 20 w 307"/>
                  <a:gd name="T3" fmla="*/ 43 h 644"/>
                  <a:gd name="T4" fmla="*/ 34 w 307"/>
                  <a:gd name="T5" fmla="*/ 65 h 644"/>
                  <a:gd name="T6" fmla="*/ 51 w 307"/>
                  <a:gd name="T7" fmla="*/ 82 h 644"/>
                  <a:gd name="T8" fmla="*/ 69 w 307"/>
                  <a:gd name="T9" fmla="*/ 99 h 644"/>
                  <a:gd name="T10" fmla="*/ 101 w 307"/>
                  <a:gd name="T11" fmla="*/ 124 h 644"/>
                  <a:gd name="T12" fmla="*/ 133 w 307"/>
                  <a:gd name="T13" fmla="*/ 150 h 644"/>
                  <a:gd name="T14" fmla="*/ 165 w 307"/>
                  <a:gd name="T15" fmla="*/ 174 h 644"/>
                  <a:gd name="T16" fmla="*/ 194 w 307"/>
                  <a:gd name="T17" fmla="*/ 202 h 644"/>
                  <a:gd name="T18" fmla="*/ 224 w 307"/>
                  <a:gd name="T19" fmla="*/ 234 h 644"/>
                  <a:gd name="T20" fmla="*/ 249 w 307"/>
                  <a:gd name="T21" fmla="*/ 268 h 644"/>
                  <a:gd name="T22" fmla="*/ 271 w 307"/>
                  <a:gd name="T23" fmla="*/ 304 h 644"/>
                  <a:gd name="T24" fmla="*/ 289 w 307"/>
                  <a:gd name="T25" fmla="*/ 342 h 644"/>
                  <a:gd name="T26" fmla="*/ 300 w 307"/>
                  <a:gd name="T27" fmla="*/ 383 h 644"/>
                  <a:gd name="T28" fmla="*/ 307 w 307"/>
                  <a:gd name="T29" fmla="*/ 425 h 644"/>
                  <a:gd name="T30" fmla="*/ 307 w 307"/>
                  <a:gd name="T31" fmla="*/ 469 h 644"/>
                  <a:gd name="T32" fmla="*/ 300 w 307"/>
                  <a:gd name="T33" fmla="*/ 528 h 644"/>
                  <a:gd name="T34" fmla="*/ 286 w 307"/>
                  <a:gd name="T35" fmla="*/ 587 h 644"/>
                  <a:gd name="T36" fmla="*/ 266 w 307"/>
                  <a:gd name="T37" fmla="*/ 644 h 644"/>
                  <a:gd name="T38" fmla="*/ 259 w 307"/>
                  <a:gd name="T39" fmla="*/ 602 h 644"/>
                  <a:gd name="T40" fmla="*/ 248 w 307"/>
                  <a:gd name="T41" fmla="*/ 563 h 644"/>
                  <a:gd name="T42" fmla="*/ 233 w 307"/>
                  <a:gd name="T43" fmla="*/ 526 h 644"/>
                  <a:gd name="T44" fmla="*/ 213 w 307"/>
                  <a:gd name="T45" fmla="*/ 490 h 644"/>
                  <a:gd name="T46" fmla="*/ 192 w 307"/>
                  <a:gd name="T47" fmla="*/ 455 h 644"/>
                  <a:gd name="T48" fmla="*/ 167 w 307"/>
                  <a:gd name="T49" fmla="*/ 421 h 644"/>
                  <a:gd name="T50" fmla="*/ 143 w 307"/>
                  <a:gd name="T51" fmla="*/ 387 h 644"/>
                  <a:gd name="T52" fmla="*/ 118 w 307"/>
                  <a:gd name="T53" fmla="*/ 354 h 644"/>
                  <a:gd name="T54" fmla="*/ 93 w 307"/>
                  <a:gd name="T55" fmla="*/ 321 h 644"/>
                  <a:gd name="T56" fmla="*/ 71 w 307"/>
                  <a:gd name="T57" fmla="*/ 288 h 644"/>
                  <a:gd name="T58" fmla="*/ 47 w 307"/>
                  <a:gd name="T59" fmla="*/ 244 h 644"/>
                  <a:gd name="T60" fmla="*/ 29 w 307"/>
                  <a:gd name="T61" fmla="*/ 202 h 644"/>
                  <a:gd name="T62" fmla="*/ 16 w 307"/>
                  <a:gd name="T63" fmla="*/ 163 h 644"/>
                  <a:gd name="T64" fmla="*/ 8 w 307"/>
                  <a:gd name="T65" fmla="*/ 124 h 644"/>
                  <a:gd name="T66" fmla="*/ 2 w 307"/>
                  <a:gd name="T67" fmla="*/ 90 h 644"/>
                  <a:gd name="T68" fmla="*/ 0 w 307"/>
                  <a:gd name="T69" fmla="*/ 59 h 644"/>
                  <a:gd name="T70" fmla="*/ 0 w 307"/>
                  <a:gd name="T71" fmla="*/ 35 h 644"/>
                  <a:gd name="T72" fmla="*/ 1 w 307"/>
                  <a:gd name="T73" fmla="*/ 16 h 644"/>
                  <a:gd name="T74" fmla="*/ 2 w 307"/>
                  <a:gd name="T75" fmla="*/ 5 h 644"/>
                  <a:gd name="T76" fmla="*/ 2 w 307"/>
                  <a:gd name="T77" fmla="*/ 0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7" h="644">
                    <a:moveTo>
                      <a:pt x="2" y="0"/>
                    </a:moveTo>
                    <a:lnTo>
                      <a:pt x="20" y="43"/>
                    </a:lnTo>
                    <a:lnTo>
                      <a:pt x="34" y="65"/>
                    </a:lnTo>
                    <a:lnTo>
                      <a:pt x="51" y="82"/>
                    </a:lnTo>
                    <a:lnTo>
                      <a:pt x="69" y="99"/>
                    </a:lnTo>
                    <a:lnTo>
                      <a:pt x="101" y="124"/>
                    </a:lnTo>
                    <a:lnTo>
                      <a:pt x="133" y="150"/>
                    </a:lnTo>
                    <a:lnTo>
                      <a:pt x="165" y="174"/>
                    </a:lnTo>
                    <a:lnTo>
                      <a:pt x="194" y="202"/>
                    </a:lnTo>
                    <a:lnTo>
                      <a:pt x="224" y="234"/>
                    </a:lnTo>
                    <a:lnTo>
                      <a:pt x="249" y="268"/>
                    </a:lnTo>
                    <a:lnTo>
                      <a:pt x="271" y="304"/>
                    </a:lnTo>
                    <a:lnTo>
                      <a:pt x="289" y="342"/>
                    </a:lnTo>
                    <a:lnTo>
                      <a:pt x="300" y="383"/>
                    </a:lnTo>
                    <a:lnTo>
                      <a:pt x="307" y="425"/>
                    </a:lnTo>
                    <a:lnTo>
                      <a:pt x="307" y="469"/>
                    </a:lnTo>
                    <a:lnTo>
                      <a:pt x="300" y="528"/>
                    </a:lnTo>
                    <a:lnTo>
                      <a:pt x="286" y="587"/>
                    </a:lnTo>
                    <a:lnTo>
                      <a:pt x="266" y="644"/>
                    </a:lnTo>
                    <a:lnTo>
                      <a:pt x="259" y="602"/>
                    </a:lnTo>
                    <a:lnTo>
                      <a:pt x="248" y="563"/>
                    </a:lnTo>
                    <a:lnTo>
                      <a:pt x="233" y="526"/>
                    </a:lnTo>
                    <a:lnTo>
                      <a:pt x="213" y="490"/>
                    </a:lnTo>
                    <a:lnTo>
                      <a:pt x="192" y="455"/>
                    </a:lnTo>
                    <a:lnTo>
                      <a:pt x="167" y="421"/>
                    </a:lnTo>
                    <a:lnTo>
                      <a:pt x="143" y="387"/>
                    </a:lnTo>
                    <a:lnTo>
                      <a:pt x="118" y="354"/>
                    </a:lnTo>
                    <a:lnTo>
                      <a:pt x="93" y="321"/>
                    </a:lnTo>
                    <a:lnTo>
                      <a:pt x="71" y="288"/>
                    </a:lnTo>
                    <a:lnTo>
                      <a:pt x="47" y="244"/>
                    </a:lnTo>
                    <a:lnTo>
                      <a:pt x="29" y="202"/>
                    </a:lnTo>
                    <a:lnTo>
                      <a:pt x="16" y="163"/>
                    </a:lnTo>
                    <a:lnTo>
                      <a:pt x="8" y="124"/>
                    </a:lnTo>
                    <a:lnTo>
                      <a:pt x="2" y="90"/>
                    </a:lnTo>
                    <a:lnTo>
                      <a:pt x="0" y="59"/>
                    </a:lnTo>
                    <a:lnTo>
                      <a:pt x="0" y="35"/>
                    </a:lnTo>
                    <a:lnTo>
                      <a:pt x="1" y="16"/>
                    </a:lnTo>
                    <a:lnTo>
                      <a:pt x="2" y="5"/>
                    </a:lnTo>
                    <a:lnTo>
                      <a:pt x="2" y="0"/>
                    </a:lnTo>
                    <a:close/>
                  </a:path>
                </a:pathLst>
              </a:custGeom>
              <a:solidFill>
                <a:schemeClr val="accent5">
                  <a:alpha val="50000"/>
                </a:schemeClr>
              </a:solidFill>
              <a:ln w="0">
                <a:noFill/>
                <a:prstDash val="solid"/>
                <a:round/>
                <a:headEnd/>
                <a:tailEnd/>
              </a:ln>
            </p:spPr>
            <p:txBody>
              <a:bodyPr vert="horz" wrap="square" lIns="91440" tIns="45720" rIns="91440" bIns="45720" numCol="1" anchor="t" anchorCtr="0" compatLnSpc="1">
                <a:prstTxWarp prst="textNoShape">
                  <a:avLst/>
                </a:prstTxWarp>
                <a:normAutofit/>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grpSp>
        <p:grpSp>
          <p:nvGrpSpPr>
            <p:cNvPr id="20" name="îŝḷíḋè"/>
            <p:cNvGrpSpPr/>
            <p:nvPr/>
          </p:nvGrpSpPr>
          <p:grpSpPr>
            <a:xfrm>
              <a:off x="4971333" y="5302357"/>
              <a:ext cx="888703" cy="365607"/>
              <a:chOff x="4971333" y="4572702"/>
              <a:chExt cx="888703" cy="365607"/>
            </a:xfrm>
          </p:grpSpPr>
          <p:sp>
            <p:nvSpPr>
              <p:cNvPr id="65" name="íṥ1íḑé"/>
              <p:cNvSpPr/>
              <p:nvPr/>
            </p:nvSpPr>
            <p:spPr bwMode="auto">
              <a:xfrm>
                <a:off x="5038829" y="4704883"/>
                <a:ext cx="821207" cy="233426"/>
              </a:xfrm>
              <a:custGeom>
                <a:avLst/>
                <a:gdLst>
                  <a:gd name="T0" fmla="*/ 666 w 876"/>
                  <a:gd name="T1" fmla="*/ 0 h 250"/>
                  <a:gd name="T2" fmla="*/ 721 w 876"/>
                  <a:gd name="T3" fmla="*/ 6 h 250"/>
                  <a:gd name="T4" fmla="*/ 775 w 876"/>
                  <a:gd name="T5" fmla="*/ 19 h 250"/>
                  <a:gd name="T6" fmla="*/ 826 w 876"/>
                  <a:gd name="T7" fmla="*/ 36 h 250"/>
                  <a:gd name="T8" fmla="*/ 876 w 876"/>
                  <a:gd name="T9" fmla="*/ 56 h 250"/>
                  <a:gd name="T10" fmla="*/ 829 w 876"/>
                  <a:gd name="T11" fmla="*/ 56 h 250"/>
                  <a:gd name="T12" fmla="*/ 781 w 876"/>
                  <a:gd name="T13" fmla="*/ 64 h 250"/>
                  <a:gd name="T14" fmla="*/ 735 w 876"/>
                  <a:gd name="T15" fmla="*/ 78 h 250"/>
                  <a:gd name="T16" fmla="*/ 692 w 876"/>
                  <a:gd name="T17" fmla="*/ 97 h 250"/>
                  <a:gd name="T18" fmla="*/ 648 w 876"/>
                  <a:gd name="T19" fmla="*/ 117 h 250"/>
                  <a:gd name="T20" fmla="*/ 597 w 876"/>
                  <a:gd name="T21" fmla="*/ 145 h 250"/>
                  <a:gd name="T22" fmla="*/ 546 w 876"/>
                  <a:gd name="T23" fmla="*/ 172 h 250"/>
                  <a:gd name="T24" fmla="*/ 494 w 876"/>
                  <a:gd name="T25" fmla="*/ 199 h 250"/>
                  <a:gd name="T26" fmla="*/ 440 w 876"/>
                  <a:gd name="T27" fmla="*/ 220 h 250"/>
                  <a:gd name="T28" fmla="*/ 384 w 876"/>
                  <a:gd name="T29" fmla="*/ 240 h 250"/>
                  <a:gd name="T30" fmla="*/ 331 w 876"/>
                  <a:gd name="T31" fmla="*/ 248 h 250"/>
                  <a:gd name="T32" fmla="*/ 279 w 876"/>
                  <a:gd name="T33" fmla="*/ 250 h 250"/>
                  <a:gd name="T34" fmla="*/ 226 w 876"/>
                  <a:gd name="T35" fmla="*/ 243 h 250"/>
                  <a:gd name="T36" fmla="*/ 175 w 876"/>
                  <a:gd name="T37" fmla="*/ 231 h 250"/>
                  <a:gd name="T38" fmla="*/ 127 w 876"/>
                  <a:gd name="T39" fmla="*/ 210 h 250"/>
                  <a:gd name="T40" fmla="*/ 79 w 876"/>
                  <a:gd name="T41" fmla="*/ 183 h 250"/>
                  <a:gd name="T42" fmla="*/ 37 w 876"/>
                  <a:gd name="T43" fmla="*/ 152 h 250"/>
                  <a:gd name="T44" fmla="*/ 0 w 876"/>
                  <a:gd name="T45" fmla="*/ 115 h 250"/>
                  <a:gd name="T46" fmla="*/ 50 w 876"/>
                  <a:gd name="T47" fmla="*/ 122 h 250"/>
                  <a:gd name="T48" fmla="*/ 101 w 876"/>
                  <a:gd name="T49" fmla="*/ 125 h 250"/>
                  <a:gd name="T50" fmla="*/ 152 w 876"/>
                  <a:gd name="T51" fmla="*/ 122 h 250"/>
                  <a:gd name="T52" fmla="*/ 202 w 876"/>
                  <a:gd name="T53" fmla="*/ 116 h 250"/>
                  <a:gd name="T54" fmla="*/ 252 w 876"/>
                  <a:gd name="T55" fmla="*/ 104 h 250"/>
                  <a:gd name="T56" fmla="*/ 312 w 876"/>
                  <a:gd name="T57" fmla="*/ 87 h 250"/>
                  <a:gd name="T58" fmla="*/ 371 w 876"/>
                  <a:gd name="T59" fmla="*/ 65 h 250"/>
                  <a:gd name="T60" fmla="*/ 430 w 876"/>
                  <a:gd name="T61" fmla="*/ 45 h 250"/>
                  <a:gd name="T62" fmla="*/ 490 w 876"/>
                  <a:gd name="T63" fmla="*/ 25 h 250"/>
                  <a:gd name="T64" fmla="*/ 551 w 876"/>
                  <a:gd name="T65" fmla="*/ 10 h 250"/>
                  <a:gd name="T66" fmla="*/ 614 w 876"/>
                  <a:gd name="T67" fmla="*/ 1 h 250"/>
                  <a:gd name="T68" fmla="*/ 666 w 876"/>
                  <a:gd name="T69"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6" h="250">
                    <a:moveTo>
                      <a:pt x="666" y="0"/>
                    </a:moveTo>
                    <a:lnTo>
                      <a:pt x="721" y="6"/>
                    </a:lnTo>
                    <a:lnTo>
                      <a:pt x="775" y="19"/>
                    </a:lnTo>
                    <a:lnTo>
                      <a:pt x="826" y="36"/>
                    </a:lnTo>
                    <a:lnTo>
                      <a:pt x="876" y="56"/>
                    </a:lnTo>
                    <a:lnTo>
                      <a:pt x="829" y="56"/>
                    </a:lnTo>
                    <a:lnTo>
                      <a:pt x="781" y="64"/>
                    </a:lnTo>
                    <a:lnTo>
                      <a:pt x="735" y="78"/>
                    </a:lnTo>
                    <a:lnTo>
                      <a:pt x="692" y="97"/>
                    </a:lnTo>
                    <a:lnTo>
                      <a:pt x="648" y="117"/>
                    </a:lnTo>
                    <a:lnTo>
                      <a:pt x="597" y="145"/>
                    </a:lnTo>
                    <a:lnTo>
                      <a:pt x="546" y="172"/>
                    </a:lnTo>
                    <a:lnTo>
                      <a:pt x="494" y="199"/>
                    </a:lnTo>
                    <a:lnTo>
                      <a:pt x="440" y="220"/>
                    </a:lnTo>
                    <a:lnTo>
                      <a:pt x="384" y="240"/>
                    </a:lnTo>
                    <a:lnTo>
                      <a:pt x="331" y="248"/>
                    </a:lnTo>
                    <a:lnTo>
                      <a:pt x="279" y="250"/>
                    </a:lnTo>
                    <a:lnTo>
                      <a:pt x="226" y="243"/>
                    </a:lnTo>
                    <a:lnTo>
                      <a:pt x="175" y="231"/>
                    </a:lnTo>
                    <a:lnTo>
                      <a:pt x="127" y="210"/>
                    </a:lnTo>
                    <a:lnTo>
                      <a:pt x="79" y="183"/>
                    </a:lnTo>
                    <a:lnTo>
                      <a:pt x="37" y="152"/>
                    </a:lnTo>
                    <a:lnTo>
                      <a:pt x="0" y="115"/>
                    </a:lnTo>
                    <a:lnTo>
                      <a:pt x="50" y="122"/>
                    </a:lnTo>
                    <a:lnTo>
                      <a:pt x="101" y="125"/>
                    </a:lnTo>
                    <a:lnTo>
                      <a:pt x="152" y="122"/>
                    </a:lnTo>
                    <a:lnTo>
                      <a:pt x="202" y="116"/>
                    </a:lnTo>
                    <a:lnTo>
                      <a:pt x="252" y="104"/>
                    </a:lnTo>
                    <a:lnTo>
                      <a:pt x="312" y="87"/>
                    </a:lnTo>
                    <a:lnTo>
                      <a:pt x="371" y="65"/>
                    </a:lnTo>
                    <a:lnTo>
                      <a:pt x="430" y="45"/>
                    </a:lnTo>
                    <a:lnTo>
                      <a:pt x="490" y="25"/>
                    </a:lnTo>
                    <a:lnTo>
                      <a:pt x="551" y="10"/>
                    </a:lnTo>
                    <a:lnTo>
                      <a:pt x="614" y="1"/>
                    </a:lnTo>
                    <a:lnTo>
                      <a:pt x="666" y="0"/>
                    </a:lnTo>
                    <a:close/>
                  </a:path>
                </a:pathLst>
              </a:custGeom>
              <a:solidFill>
                <a:schemeClr val="accent4">
                  <a:alpha val="75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325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sp>
            <p:nvSpPr>
              <p:cNvPr id="66" name="îṥlidé"/>
              <p:cNvSpPr/>
              <p:nvPr/>
            </p:nvSpPr>
            <p:spPr bwMode="auto">
              <a:xfrm>
                <a:off x="4971333" y="4572702"/>
                <a:ext cx="739649" cy="219363"/>
              </a:xfrm>
              <a:custGeom>
                <a:avLst/>
                <a:gdLst>
                  <a:gd name="T0" fmla="*/ 471 w 789"/>
                  <a:gd name="T1" fmla="*/ 0 h 232"/>
                  <a:gd name="T2" fmla="*/ 518 w 789"/>
                  <a:gd name="T3" fmla="*/ 1 h 232"/>
                  <a:gd name="T4" fmla="*/ 565 w 789"/>
                  <a:gd name="T5" fmla="*/ 7 h 232"/>
                  <a:gd name="T6" fmla="*/ 614 w 789"/>
                  <a:gd name="T7" fmla="*/ 23 h 232"/>
                  <a:gd name="T8" fmla="*/ 661 w 789"/>
                  <a:gd name="T9" fmla="*/ 43 h 232"/>
                  <a:gd name="T10" fmla="*/ 706 w 789"/>
                  <a:gd name="T11" fmla="*/ 67 h 232"/>
                  <a:gd name="T12" fmla="*/ 750 w 789"/>
                  <a:gd name="T13" fmla="*/ 97 h 232"/>
                  <a:gd name="T14" fmla="*/ 789 w 789"/>
                  <a:gd name="T15" fmla="*/ 128 h 232"/>
                  <a:gd name="T16" fmla="*/ 737 w 789"/>
                  <a:gd name="T17" fmla="*/ 120 h 232"/>
                  <a:gd name="T18" fmla="*/ 686 w 789"/>
                  <a:gd name="T19" fmla="*/ 120 h 232"/>
                  <a:gd name="T20" fmla="*/ 634 w 789"/>
                  <a:gd name="T21" fmla="*/ 125 h 232"/>
                  <a:gd name="T22" fmla="*/ 583 w 789"/>
                  <a:gd name="T23" fmla="*/ 135 h 232"/>
                  <a:gd name="T24" fmla="*/ 533 w 789"/>
                  <a:gd name="T25" fmla="*/ 150 h 232"/>
                  <a:gd name="T26" fmla="*/ 484 w 789"/>
                  <a:gd name="T27" fmla="*/ 167 h 232"/>
                  <a:gd name="T28" fmla="*/ 434 w 789"/>
                  <a:gd name="T29" fmla="*/ 183 h 232"/>
                  <a:gd name="T30" fmla="*/ 385 w 789"/>
                  <a:gd name="T31" fmla="*/ 200 h 232"/>
                  <a:gd name="T32" fmla="*/ 335 w 789"/>
                  <a:gd name="T33" fmla="*/ 215 h 232"/>
                  <a:gd name="T34" fmla="*/ 289 w 789"/>
                  <a:gd name="T35" fmla="*/ 224 h 232"/>
                  <a:gd name="T36" fmla="*/ 246 w 789"/>
                  <a:gd name="T37" fmla="*/ 230 h 232"/>
                  <a:gd name="T38" fmla="*/ 203 w 789"/>
                  <a:gd name="T39" fmla="*/ 232 h 232"/>
                  <a:gd name="T40" fmla="*/ 165 w 789"/>
                  <a:gd name="T41" fmla="*/ 230 h 232"/>
                  <a:gd name="T42" fmla="*/ 129 w 789"/>
                  <a:gd name="T43" fmla="*/ 227 h 232"/>
                  <a:gd name="T44" fmla="*/ 97 w 789"/>
                  <a:gd name="T45" fmla="*/ 220 h 232"/>
                  <a:gd name="T46" fmla="*/ 69 w 789"/>
                  <a:gd name="T47" fmla="*/ 214 h 232"/>
                  <a:gd name="T48" fmla="*/ 45 w 789"/>
                  <a:gd name="T49" fmla="*/ 207 h 232"/>
                  <a:gd name="T50" fmla="*/ 26 w 789"/>
                  <a:gd name="T51" fmla="*/ 201 h 232"/>
                  <a:gd name="T52" fmla="*/ 12 w 789"/>
                  <a:gd name="T53" fmla="*/ 195 h 232"/>
                  <a:gd name="T54" fmla="*/ 3 w 789"/>
                  <a:gd name="T55" fmla="*/ 191 h 232"/>
                  <a:gd name="T56" fmla="*/ 0 w 789"/>
                  <a:gd name="T57" fmla="*/ 190 h 232"/>
                  <a:gd name="T58" fmla="*/ 53 w 789"/>
                  <a:gd name="T59" fmla="*/ 185 h 232"/>
                  <a:gd name="T60" fmla="*/ 81 w 789"/>
                  <a:gd name="T61" fmla="*/ 178 h 232"/>
                  <a:gd name="T62" fmla="*/ 106 w 789"/>
                  <a:gd name="T63" fmla="*/ 167 h 232"/>
                  <a:gd name="T64" fmla="*/ 131 w 789"/>
                  <a:gd name="T65" fmla="*/ 153 h 232"/>
                  <a:gd name="T66" fmla="*/ 169 w 789"/>
                  <a:gd name="T67" fmla="*/ 127 h 232"/>
                  <a:gd name="T68" fmla="*/ 207 w 789"/>
                  <a:gd name="T69" fmla="*/ 100 h 232"/>
                  <a:gd name="T70" fmla="*/ 244 w 789"/>
                  <a:gd name="T71" fmla="*/ 75 h 232"/>
                  <a:gd name="T72" fmla="*/ 285 w 789"/>
                  <a:gd name="T73" fmla="*/ 52 h 232"/>
                  <a:gd name="T74" fmla="*/ 330 w 789"/>
                  <a:gd name="T75" fmla="*/ 32 h 232"/>
                  <a:gd name="T76" fmla="*/ 376 w 789"/>
                  <a:gd name="T77" fmla="*/ 15 h 232"/>
                  <a:gd name="T78" fmla="*/ 423 w 789"/>
                  <a:gd name="T79" fmla="*/ 5 h 232"/>
                  <a:gd name="T80" fmla="*/ 471 w 789"/>
                  <a:gd name="T81"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9" h="232">
                    <a:moveTo>
                      <a:pt x="471" y="0"/>
                    </a:moveTo>
                    <a:lnTo>
                      <a:pt x="518" y="1"/>
                    </a:lnTo>
                    <a:lnTo>
                      <a:pt x="565" y="7"/>
                    </a:lnTo>
                    <a:lnTo>
                      <a:pt x="614" y="23"/>
                    </a:lnTo>
                    <a:lnTo>
                      <a:pt x="661" y="43"/>
                    </a:lnTo>
                    <a:lnTo>
                      <a:pt x="706" y="67"/>
                    </a:lnTo>
                    <a:lnTo>
                      <a:pt x="750" y="97"/>
                    </a:lnTo>
                    <a:lnTo>
                      <a:pt x="789" y="128"/>
                    </a:lnTo>
                    <a:lnTo>
                      <a:pt x="737" y="120"/>
                    </a:lnTo>
                    <a:lnTo>
                      <a:pt x="686" y="120"/>
                    </a:lnTo>
                    <a:lnTo>
                      <a:pt x="634" y="125"/>
                    </a:lnTo>
                    <a:lnTo>
                      <a:pt x="583" y="135"/>
                    </a:lnTo>
                    <a:lnTo>
                      <a:pt x="533" y="150"/>
                    </a:lnTo>
                    <a:lnTo>
                      <a:pt x="484" y="167"/>
                    </a:lnTo>
                    <a:lnTo>
                      <a:pt x="434" y="183"/>
                    </a:lnTo>
                    <a:lnTo>
                      <a:pt x="385" y="200"/>
                    </a:lnTo>
                    <a:lnTo>
                      <a:pt x="335" y="215"/>
                    </a:lnTo>
                    <a:lnTo>
                      <a:pt x="289" y="224"/>
                    </a:lnTo>
                    <a:lnTo>
                      <a:pt x="246" y="230"/>
                    </a:lnTo>
                    <a:lnTo>
                      <a:pt x="203" y="232"/>
                    </a:lnTo>
                    <a:lnTo>
                      <a:pt x="165" y="230"/>
                    </a:lnTo>
                    <a:lnTo>
                      <a:pt x="129" y="227"/>
                    </a:lnTo>
                    <a:lnTo>
                      <a:pt x="97" y="220"/>
                    </a:lnTo>
                    <a:lnTo>
                      <a:pt x="69" y="214"/>
                    </a:lnTo>
                    <a:lnTo>
                      <a:pt x="45" y="207"/>
                    </a:lnTo>
                    <a:lnTo>
                      <a:pt x="26" y="201"/>
                    </a:lnTo>
                    <a:lnTo>
                      <a:pt x="12" y="195"/>
                    </a:lnTo>
                    <a:lnTo>
                      <a:pt x="3" y="191"/>
                    </a:lnTo>
                    <a:lnTo>
                      <a:pt x="0" y="190"/>
                    </a:lnTo>
                    <a:lnTo>
                      <a:pt x="53" y="185"/>
                    </a:lnTo>
                    <a:lnTo>
                      <a:pt x="81" y="178"/>
                    </a:lnTo>
                    <a:lnTo>
                      <a:pt x="106" y="167"/>
                    </a:lnTo>
                    <a:lnTo>
                      <a:pt x="131" y="153"/>
                    </a:lnTo>
                    <a:lnTo>
                      <a:pt x="169" y="127"/>
                    </a:lnTo>
                    <a:lnTo>
                      <a:pt x="207" y="100"/>
                    </a:lnTo>
                    <a:lnTo>
                      <a:pt x="244" y="75"/>
                    </a:lnTo>
                    <a:lnTo>
                      <a:pt x="285" y="52"/>
                    </a:lnTo>
                    <a:lnTo>
                      <a:pt x="330" y="32"/>
                    </a:lnTo>
                    <a:lnTo>
                      <a:pt x="376" y="15"/>
                    </a:lnTo>
                    <a:lnTo>
                      <a:pt x="423" y="5"/>
                    </a:lnTo>
                    <a:lnTo>
                      <a:pt x="471" y="0"/>
                    </a:lnTo>
                    <a:close/>
                  </a:path>
                </a:pathLst>
              </a:custGeom>
              <a:solidFill>
                <a:schemeClr val="accent4">
                  <a:alpha val="50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grpSp>
        <p:grpSp>
          <p:nvGrpSpPr>
            <p:cNvPr id="21" name="íŝ1ïďé"/>
            <p:cNvGrpSpPr/>
            <p:nvPr/>
          </p:nvGrpSpPr>
          <p:grpSpPr>
            <a:xfrm>
              <a:off x="5876910" y="4984563"/>
              <a:ext cx="452789" cy="219363"/>
              <a:chOff x="5876910" y="4254908"/>
              <a:chExt cx="452789" cy="219363"/>
            </a:xfrm>
          </p:grpSpPr>
          <p:sp>
            <p:nvSpPr>
              <p:cNvPr id="63" name="ïṩḷïďè"/>
              <p:cNvSpPr/>
              <p:nvPr/>
            </p:nvSpPr>
            <p:spPr bwMode="auto">
              <a:xfrm>
                <a:off x="5899409" y="4305530"/>
                <a:ext cx="430290" cy="168741"/>
              </a:xfrm>
              <a:custGeom>
                <a:avLst/>
                <a:gdLst>
                  <a:gd name="T0" fmla="*/ 0 w 461"/>
                  <a:gd name="T1" fmla="*/ 0 h 180"/>
                  <a:gd name="T2" fmla="*/ 41 w 461"/>
                  <a:gd name="T3" fmla="*/ 24 h 180"/>
                  <a:gd name="T4" fmla="*/ 85 w 461"/>
                  <a:gd name="T5" fmla="*/ 43 h 180"/>
                  <a:gd name="T6" fmla="*/ 131 w 461"/>
                  <a:gd name="T7" fmla="*/ 55 h 180"/>
                  <a:gd name="T8" fmla="*/ 174 w 461"/>
                  <a:gd name="T9" fmla="*/ 60 h 180"/>
                  <a:gd name="T10" fmla="*/ 216 w 461"/>
                  <a:gd name="T11" fmla="*/ 65 h 180"/>
                  <a:gd name="T12" fmla="*/ 258 w 461"/>
                  <a:gd name="T13" fmla="*/ 70 h 180"/>
                  <a:gd name="T14" fmla="*/ 300 w 461"/>
                  <a:gd name="T15" fmla="*/ 76 h 180"/>
                  <a:gd name="T16" fmla="*/ 341 w 461"/>
                  <a:gd name="T17" fmla="*/ 89 h 180"/>
                  <a:gd name="T18" fmla="*/ 374 w 461"/>
                  <a:gd name="T19" fmla="*/ 104 h 180"/>
                  <a:gd name="T20" fmla="*/ 406 w 461"/>
                  <a:gd name="T21" fmla="*/ 127 h 180"/>
                  <a:gd name="T22" fmla="*/ 436 w 461"/>
                  <a:gd name="T23" fmla="*/ 153 h 180"/>
                  <a:gd name="T24" fmla="*/ 461 w 461"/>
                  <a:gd name="T25" fmla="*/ 180 h 180"/>
                  <a:gd name="T26" fmla="*/ 437 w 461"/>
                  <a:gd name="T27" fmla="*/ 168 h 180"/>
                  <a:gd name="T28" fmla="*/ 411 w 461"/>
                  <a:gd name="T29" fmla="*/ 162 h 180"/>
                  <a:gd name="T30" fmla="*/ 385 w 461"/>
                  <a:gd name="T31" fmla="*/ 158 h 180"/>
                  <a:gd name="T32" fmla="*/ 358 w 461"/>
                  <a:gd name="T33" fmla="*/ 157 h 180"/>
                  <a:gd name="T34" fmla="*/ 331 w 461"/>
                  <a:gd name="T35" fmla="*/ 157 h 180"/>
                  <a:gd name="T36" fmla="*/ 276 w 461"/>
                  <a:gd name="T37" fmla="*/ 159 h 180"/>
                  <a:gd name="T38" fmla="*/ 221 w 461"/>
                  <a:gd name="T39" fmla="*/ 161 h 180"/>
                  <a:gd name="T40" fmla="*/ 166 w 461"/>
                  <a:gd name="T41" fmla="*/ 155 h 180"/>
                  <a:gd name="T42" fmla="*/ 133 w 461"/>
                  <a:gd name="T43" fmla="*/ 147 h 180"/>
                  <a:gd name="T44" fmla="*/ 102 w 461"/>
                  <a:gd name="T45" fmla="*/ 131 h 180"/>
                  <a:gd name="T46" fmla="*/ 74 w 461"/>
                  <a:gd name="T47" fmla="*/ 112 h 180"/>
                  <a:gd name="T48" fmla="*/ 50 w 461"/>
                  <a:gd name="T49" fmla="*/ 88 h 180"/>
                  <a:gd name="T50" fmla="*/ 29 w 461"/>
                  <a:gd name="T51" fmla="*/ 61 h 180"/>
                  <a:gd name="T52" fmla="*/ 12 w 461"/>
                  <a:gd name="T53" fmla="*/ 32 h 180"/>
                  <a:gd name="T54" fmla="*/ 0 w 461"/>
                  <a:gd name="T55"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1" h="180">
                    <a:moveTo>
                      <a:pt x="0" y="0"/>
                    </a:moveTo>
                    <a:lnTo>
                      <a:pt x="41" y="24"/>
                    </a:lnTo>
                    <a:lnTo>
                      <a:pt x="85" y="43"/>
                    </a:lnTo>
                    <a:lnTo>
                      <a:pt x="131" y="55"/>
                    </a:lnTo>
                    <a:lnTo>
                      <a:pt x="174" y="60"/>
                    </a:lnTo>
                    <a:lnTo>
                      <a:pt x="216" y="65"/>
                    </a:lnTo>
                    <a:lnTo>
                      <a:pt x="258" y="70"/>
                    </a:lnTo>
                    <a:lnTo>
                      <a:pt x="300" y="76"/>
                    </a:lnTo>
                    <a:lnTo>
                      <a:pt x="341" y="89"/>
                    </a:lnTo>
                    <a:lnTo>
                      <a:pt x="374" y="104"/>
                    </a:lnTo>
                    <a:lnTo>
                      <a:pt x="406" y="127"/>
                    </a:lnTo>
                    <a:lnTo>
                      <a:pt x="436" y="153"/>
                    </a:lnTo>
                    <a:lnTo>
                      <a:pt x="461" y="180"/>
                    </a:lnTo>
                    <a:lnTo>
                      <a:pt x="437" y="168"/>
                    </a:lnTo>
                    <a:lnTo>
                      <a:pt x="411" y="162"/>
                    </a:lnTo>
                    <a:lnTo>
                      <a:pt x="385" y="158"/>
                    </a:lnTo>
                    <a:lnTo>
                      <a:pt x="358" y="157"/>
                    </a:lnTo>
                    <a:lnTo>
                      <a:pt x="331" y="157"/>
                    </a:lnTo>
                    <a:lnTo>
                      <a:pt x="276" y="159"/>
                    </a:lnTo>
                    <a:lnTo>
                      <a:pt x="221" y="161"/>
                    </a:lnTo>
                    <a:lnTo>
                      <a:pt x="166" y="155"/>
                    </a:lnTo>
                    <a:lnTo>
                      <a:pt x="133" y="147"/>
                    </a:lnTo>
                    <a:lnTo>
                      <a:pt x="102" y="131"/>
                    </a:lnTo>
                    <a:lnTo>
                      <a:pt x="74" y="112"/>
                    </a:lnTo>
                    <a:lnTo>
                      <a:pt x="50" y="88"/>
                    </a:lnTo>
                    <a:lnTo>
                      <a:pt x="29" y="61"/>
                    </a:lnTo>
                    <a:lnTo>
                      <a:pt x="12" y="32"/>
                    </a:lnTo>
                    <a:lnTo>
                      <a:pt x="0" y="0"/>
                    </a:lnTo>
                    <a:close/>
                  </a:path>
                </a:pathLst>
              </a:custGeom>
              <a:solidFill>
                <a:schemeClr val="accent6">
                  <a:alpha val="75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sp>
            <p:nvSpPr>
              <p:cNvPr id="64" name="ïsļiḓê"/>
              <p:cNvSpPr/>
              <p:nvPr/>
            </p:nvSpPr>
            <p:spPr bwMode="auto">
              <a:xfrm>
                <a:off x="5876910" y="4254908"/>
                <a:ext cx="393729" cy="149056"/>
              </a:xfrm>
              <a:custGeom>
                <a:avLst/>
                <a:gdLst>
                  <a:gd name="T0" fmla="*/ 179 w 418"/>
                  <a:gd name="T1" fmla="*/ 0 h 161"/>
                  <a:gd name="T2" fmla="*/ 212 w 418"/>
                  <a:gd name="T3" fmla="*/ 2 h 161"/>
                  <a:gd name="T4" fmla="*/ 244 w 418"/>
                  <a:gd name="T5" fmla="*/ 5 h 161"/>
                  <a:gd name="T6" fmla="*/ 274 w 418"/>
                  <a:gd name="T7" fmla="*/ 14 h 161"/>
                  <a:gd name="T8" fmla="*/ 303 w 418"/>
                  <a:gd name="T9" fmla="*/ 26 h 161"/>
                  <a:gd name="T10" fmla="*/ 330 w 418"/>
                  <a:gd name="T11" fmla="*/ 42 h 161"/>
                  <a:gd name="T12" fmla="*/ 354 w 418"/>
                  <a:gd name="T13" fmla="*/ 64 h 161"/>
                  <a:gd name="T14" fmla="*/ 380 w 418"/>
                  <a:gd name="T15" fmla="*/ 95 h 161"/>
                  <a:gd name="T16" fmla="*/ 402 w 418"/>
                  <a:gd name="T17" fmla="*/ 127 h 161"/>
                  <a:gd name="T18" fmla="*/ 418 w 418"/>
                  <a:gd name="T19" fmla="*/ 161 h 161"/>
                  <a:gd name="T20" fmla="*/ 390 w 418"/>
                  <a:gd name="T21" fmla="*/ 142 h 161"/>
                  <a:gd name="T22" fmla="*/ 361 w 418"/>
                  <a:gd name="T23" fmla="*/ 129 h 161"/>
                  <a:gd name="T24" fmla="*/ 330 w 418"/>
                  <a:gd name="T25" fmla="*/ 119 h 161"/>
                  <a:gd name="T26" fmla="*/ 297 w 418"/>
                  <a:gd name="T27" fmla="*/ 113 h 161"/>
                  <a:gd name="T28" fmla="*/ 265 w 418"/>
                  <a:gd name="T29" fmla="*/ 109 h 161"/>
                  <a:gd name="T30" fmla="*/ 231 w 418"/>
                  <a:gd name="T31" fmla="*/ 105 h 161"/>
                  <a:gd name="T32" fmla="*/ 198 w 418"/>
                  <a:gd name="T33" fmla="*/ 101 h 161"/>
                  <a:gd name="T34" fmla="*/ 165 w 418"/>
                  <a:gd name="T35" fmla="*/ 96 h 161"/>
                  <a:gd name="T36" fmla="*/ 132 w 418"/>
                  <a:gd name="T37" fmla="*/ 87 h 161"/>
                  <a:gd name="T38" fmla="*/ 101 w 418"/>
                  <a:gd name="T39" fmla="*/ 76 h 161"/>
                  <a:gd name="T40" fmla="*/ 75 w 418"/>
                  <a:gd name="T41" fmla="*/ 63 h 161"/>
                  <a:gd name="T42" fmla="*/ 52 w 418"/>
                  <a:gd name="T43" fmla="*/ 49 h 161"/>
                  <a:gd name="T44" fmla="*/ 34 w 418"/>
                  <a:gd name="T45" fmla="*/ 35 h 161"/>
                  <a:gd name="T46" fmla="*/ 19 w 418"/>
                  <a:gd name="T47" fmla="*/ 22 h 161"/>
                  <a:gd name="T48" fmla="*/ 9 w 418"/>
                  <a:gd name="T49" fmla="*/ 12 h 161"/>
                  <a:gd name="T50" fmla="*/ 2 w 418"/>
                  <a:gd name="T51" fmla="*/ 5 h 161"/>
                  <a:gd name="T52" fmla="*/ 0 w 418"/>
                  <a:gd name="T53" fmla="*/ 3 h 161"/>
                  <a:gd name="T54" fmla="*/ 28 w 418"/>
                  <a:gd name="T55" fmla="*/ 13 h 161"/>
                  <a:gd name="T56" fmla="*/ 52 w 418"/>
                  <a:gd name="T57" fmla="*/ 16 h 161"/>
                  <a:gd name="T58" fmla="*/ 77 w 418"/>
                  <a:gd name="T59" fmla="*/ 14 h 161"/>
                  <a:gd name="T60" fmla="*/ 128 w 418"/>
                  <a:gd name="T61" fmla="*/ 7 h 161"/>
                  <a:gd name="T62" fmla="*/ 153 w 418"/>
                  <a:gd name="T63" fmla="*/ 3 h 161"/>
                  <a:gd name="T64" fmla="*/ 179 w 418"/>
                  <a:gd name="T65"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18" h="161">
                    <a:moveTo>
                      <a:pt x="179" y="0"/>
                    </a:moveTo>
                    <a:lnTo>
                      <a:pt x="212" y="2"/>
                    </a:lnTo>
                    <a:lnTo>
                      <a:pt x="244" y="5"/>
                    </a:lnTo>
                    <a:lnTo>
                      <a:pt x="274" y="14"/>
                    </a:lnTo>
                    <a:lnTo>
                      <a:pt x="303" y="26"/>
                    </a:lnTo>
                    <a:lnTo>
                      <a:pt x="330" y="42"/>
                    </a:lnTo>
                    <a:lnTo>
                      <a:pt x="354" y="64"/>
                    </a:lnTo>
                    <a:lnTo>
                      <a:pt x="380" y="95"/>
                    </a:lnTo>
                    <a:lnTo>
                      <a:pt x="402" y="127"/>
                    </a:lnTo>
                    <a:lnTo>
                      <a:pt x="418" y="161"/>
                    </a:lnTo>
                    <a:lnTo>
                      <a:pt x="390" y="142"/>
                    </a:lnTo>
                    <a:lnTo>
                      <a:pt x="361" y="129"/>
                    </a:lnTo>
                    <a:lnTo>
                      <a:pt x="330" y="119"/>
                    </a:lnTo>
                    <a:lnTo>
                      <a:pt x="297" y="113"/>
                    </a:lnTo>
                    <a:lnTo>
                      <a:pt x="265" y="109"/>
                    </a:lnTo>
                    <a:lnTo>
                      <a:pt x="231" y="105"/>
                    </a:lnTo>
                    <a:lnTo>
                      <a:pt x="198" y="101"/>
                    </a:lnTo>
                    <a:lnTo>
                      <a:pt x="165" y="96"/>
                    </a:lnTo>
                    <a:lnTo>
                      <a:pt x="132" y="87"/>
                    </a:lnTo>
                    <a:lnTo>
                      <a:pt x="101" y="76"/>
                    </a:lnTo>
                    <a:lnTo>
                      <a:pt x="75" y="63"/>
                    </a:lnTo>
                    <a:lnTo>
                      <a:pt x="52" y="49"/>
                    </a:lnTo>
                    <a:lnTo>
                      <a:pt x="34" y="35"/>
                    </a:lnTo>
                    <a:lnTo>
                      <a:pt x="19" y="22"/>
                    </a:lnTo>
                    <a:lnTo>
                      <a:pt x="9" y="12"/>
                    </a:lnTo>
                    <a:lnTo>
                      <a:pt x="2" y="5"/>
                    </a:lnTo>
                    <a:lnTo>
                      <a:pt x="0" y="3"/>
                    </a:lnTo>
                    <a:lnTo>
                      <a:pt x="28" y="13"/>
                    </a:lnTo>
                    <a:lnTo>
                      <a:pt x="52" y="16"/>
                    </a:lnTo>
                    <a:lnTo>
                      <a:pt x="77" y="14"/>
                    </a:lnTo>
                    <a:lnTo>
                      <a:pt x="128" y="7"/>
                    </a:lnTo>
                    <a:lnTo>
                      <a:pt x="153" y="3"/>
                    </a:lnTo>
                    <a:lnTo>
                      <a:pt x="179" y="0"/>
                    </a:lnTo>
                    <a:close/>
                  </a:path>
                </a:pathLst>
              </a:custGeom>
              <a:solidFill>
                <a:schemeClr val="accent6">
                  <a:alpha val="50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grpSp>
        <p:grpSp>
          <p:nvGrpSpPr>
            <p:cNvPr id="22" name="îṣḷïďê"/>
            <p:cNvGrpSpPr/>
            <p:nvPr/>
          </p:nvGrpSpPr>
          <p:grpSpPr>
            <a:xfrm>
              <a:off x="6141272" y="3651508"/>
              <a:ext cx="449976" cy="219364"/>
              <a:chOff x="6141272" y="2921853"/>
              <a:chExt cx="449976" cy="219364"/>
            </a:xfrm>
          </p:grpSpPr>
          <p:sp>
            <p:nvSpPr>
              <p:cNvPr id="61" name="ï$ľiḓé"/>
              <p:cNvSpPr/>
              <p:nvPr/>
            </p:nvSpPr>
            <p:spPr bwMode="auto">
              <a:xfrm>
                <a:off x="6158146" y="2921853"/>
                <a:ext cx="433102" cy="168741"/>
              </a:xfrm>
              <a:custGeom>
                <a:avLst/>
                <a:gdLst>
                  <a:gd name="T0" fmla="*/ 462 w 462"/>
                  <a:gd name="T1" fmla="*/ 0 h 181"/>
                  <a:gd name="T2" fmla="*/ 437 w 462"/>
                  <a:gd name="T3" fmla="*/ 27 h 181"/>
                  <a:gd name="T4" fmla="*/ 407 w 462"/>
                  <a:gd name="T5" fmla="*/ 53 h 181"/>
                  <a:gd name="T6" fmla="*/ 375 w 462"/>
                  <a:gd name="T7" fmla="*/ 75 h 181"/>
                  <a:gd name="T8" fmla="*/ 342 w 462"/>
                  <a:gd name="T9" fmla="*/ 91 h 181"/>
                  <a:gd name="T10" fmla="*/ 301 w 462"/>
                  <a:gd name="T11" fmla="*/ 104 h 181"/>
                  <a:gd name="T12" fmla="*/ 259 w 462"/>
                  <a:gd name="T13" fmla="*/ 110 h 181"/>
                  <a:gd name="T14" fmla="*/ 217 w 462"/>
                  <a:gd name="T15" fmla="*/ 115 h 181"/>
                  <a:gd name="T16" fmla="*/ 174 w 462"/>
                  <a:gd name="T17" fmla="*/ 120 h 181"/>
                  <a:gd name="T18" fmla="*/ 132 w 462"/>
                  <a:gd name="T19" fmla="*/ 125 h 181"/>
                  <a:gd name="T20" fmla="*/ 86 w 462"/>
                  <a:gd name="T21" fmla="*/ 137 h 181"/>
                  <a:gd name="T22" fmla="*/ 41 w 462"/>
                  <a:gd name="T23" fmla="*/ 156 h 181"/>
                  <a:gd name="T24" fmla="*/ 0 w 462"/>
                  <a:gd name="T25" fmla="*/ 181 h 181"/>
                  <a:gd name="T26" fmla="*/ 13 w 462"/>
                  <a:gd name="T27" fmla="*/ 149 h 181"/>
                  <a:gd name="T28" fmla="*/ 30 w 462"/>
                  <a:gd name="T29" fmla="*/ 119 h 181"/>
                  <a:gd name="T30" fmla="*/ 50 w 462"/>
                  <a:gd name="T31" fmla="*/ 92 h 181"/>
                  <a:gd name="T32" fmla="*/ 75 w 462"/>
                  <a:gd name="T33" fmla="*/ 68 h 181"/>
                  <a:gd name="T34" fmla="*/ 103 w 462"/>
                  <a:gd name="T35" fmla="*/ 49 h 181"/>
                  <a:gd name="T36" fmla="*/ 133 w 462"/>
                  <a:gd name="T37" fmla="*/ 33 h 181"/>
                  <a:gd name="T38" fmla="*/ 167 w 462"/>
                  <a:gd name="T39" fmla="*/ 24 h 181"/>
                  <a:gd name="T40" fmla="*/ 208 w 462"/>
                  <a:gd name="T41" fmla="*/ 21 h 181"/>
                  <a:gd name="T42" fmla="*/ 249 w 462"/>
                  <a:gd name="T43" fmla="*/ 19 h 181"/>
                  <a:gd name="T44" fmla="*/ 291 w 462"/>
                  <a:gd name="T45" fmla="*/ 21 h 181"/>
                  <a:gd name="T46" fmla="*/ 332 w 462"/>
                  <a:gd name="T47" fmla="*/ 23 h 181"/>
                  <a:gd name="T48" fmla="*/ 359 w 462"/>
                  <a:gd name="T49" fmla="*/ 24 h 181"/>
                  <a:gd name="T50" fmla="*/ 385 w 462"/>
                  <a:gd name="T51" fmla="*/ 23 h 181"/>
                  <a:gd name="T52" fmla="*/ 412 w 462"/>
                  <a:gd name="T53" fmla="*/ 19 h 181"/>
                  <a:gd name="T54" fmla="*/ 438 w 462"/>
                  <a:gd name="T55" fmla="*/ 12 h 181"/>
                  <a:gd name="T56" fmla="*/ 462 w 462"/>
                  <a:gd name="T57"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2" h="181">
                    <a:moveTo>
                      <a:pt x="462" y="0"/>
                    </a:moveTo>
                    <a:lnTo>
                      <a:pt x="437" y="27"/>
                    </a:lnTo>
                    <a:lnTo>
                      <a:pt x="407" y="53"/>
                    </a:lnTo>
                    <a:lnTo>
                      <a:pt x="375" y="75"/>
                    </a:lnTo>
                    <a:lnTo>
                      <a:pt x="342" y="91"/>
                    </a:lnTo>
                    <a:lnTo>
                      <a:pt x="301" y="104"/>
                    </a:lnTo>
                    <a:lnTo>
                      <a:pt x="259" y="110"/>
                    </a:lnTo>
                    <a:lnTo>
                      <a:pt x="217" y="115"/>
                    </a:lnTo>
                    <a:lnTo>
                      <a:pt x="174" y="120"/>
                    </a:lnTo>
                    <a:lnTo>
                      <a:pt x="132" y="125"/>
                    </a:lnTo>
                    <a:lnTo>
                      <a:pt x="86" y="137"/>
                    </a:lnTo>
                    <a:lnTo>
                      <a:pt x="41" y="156"/>
                    </a:lnTo>
                    <a:lnTo>
                      <a:pt x="0" y="181"/>
                    </a:lnTo>
                    <a:lnTo>
                      <a:pt x="13" y="149"/>
                    </a:lnTo>
                    <a:lnTo>
                      <a:pt x="30" y="119"/>
                    </a:lnTo>
                    <a:lnTo>
                      <a:pt x="50" y="92"/>
                    </a:lnTo>
                    <a:lnTo>
                      <a:pt x="75" y="68"/>
                    </a:lnTo>
                    <a:lnTo>
                      <a:pt x="103" y="49"/>
                    </a:lnTo>
                    <a:lnTo>
                      <a:pt x="133" y="33"/>
                    </a:lnTo>
                    <a:lnTo>
                      <a:pt x="167" y="24"/>
                    </a:lnTo>
                    <a:lnTo>
                      <a:pt x="208" y="21"/>
                    </a:lnTo>
                    <a:lnTo>
                      <a:pt x="249" y="19"/>
                    </a:lnTo>
                    <a:lnTo>
                      <a:pt x="291" y="21"/>
                    </a:lnTo>
                    <a:lnTo>
                      <a:pt x="332" y="23"/>
                    </a:lnTo>
                    <a:lnTo>
                      <a:pt x="359" y="24"/>
                    </a:lnTo>
                    <a:lnTo>
                      <a:pt x="385" y="23"/>
                    </a:lnTo>
                    <a:lnTo>
                      <a:pt x="412" y="19"/>
                    </a:lnTo>
                    <a:lnTo>
                      <a:pt x="438" y="12"/>
                    </a:lnTo>
                    <a:lnTo>
                      <a:pt x="462" y="0"/>
                    </a:lnTo>
                    <a:close/>
                  </a:path>
                </a:pathLst>
              </a:custGeom>
              <a:solidFill>
                <a:schemeClr val="accent2">
                  <a:alpha val="50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sp>
            <p:nvSpPr>
              <p:cNvPr id="62" name="îş1îḑé"/>
              <p:cNvSpPr/>
              <p:nvPr/>
            </p:nvSpPr>
            <p:spPr bwMode="auto">
              <a:xfrm>
                <a:off x="6141272" y="2989350"/>
                <a:ext cx="390918" cy="151867"/>
              </a:xfrm>
              <a:custGeom>
                <a:avLst/>
                <a:gdLst>
                  <a:gd name="T0" fmla="*/ 417 w 417"/>
                  <a:gd name="T1" fmla="*/ 0 h 161"/>
                  <a:gd name="T2" fmla="*/ 400 w 417"/>
                  <a:gd name="T3" fmla="*/ 34 h 161"/>
                  <a:gd name="T4" fmla="*/ 379 w 417"/>
                  <a:gd name="T5" fmla="*/ 66 h 161"/>
                  <a:gd name="T6" fmla="*/ 353 w 417"/>
                  <a:gd name="T7" fmla="*/ 97 h 161"/>
                  <a:gd name="T8" fmla="*/ 329 w 417"/>
                  <a:gd name="T9" fmla="*/ 118 h 161"/>
                  <a:gd name="T10" fmla="*/ 302 w 417"/>
                  <a:gd name="T11" fmla="*/ 135 h 161"/>
                  <a:gd name="T12" fmla="*/ 272 w 417"/>
                  <a:gd name="T13" fmla="*/ 147 h 161"/>
                  <a:gd name="T14" fmla="*/ 243 w 417"/>
                  <a:gd name="T15" fmla="*/ 155 h 161"/>
                  <a:gd name="T16" fmla="*/ 211 w 417"/>
                  <a:gd name="T17" fmla="*/ 159 h 161"/>
                  <a:gd name="T18" fmla="*/ 178 w 417"/>
                  <a:gd name="T19" fmla="*/ 161 h 161"/>
                  <a:gd name="T20" fmla="*/ 152 w 417"/>
                  <a:gd name="T21" fmla="*/ 158 h 161"/>
                  <a:gd name="T22" fmla="*/ 127 w 417"/>
                  <a:gd name="T23" fmla="*/ 154 h 161"/>
                  <a:gd name="T24" fmla="*/ 101 w 417"/>
                  <a:gd name="T25" fmla="*/ 150 h 161"/>
                  <a:gd name="T26" fmla="*/ 75 w 417"/>
                  <a:gd name="T27" fmla="*/ 147 h 161"/>
                  <a:gd name="T28" fmla="*/ 51 w 417"/>
                  <a:gd name="T29" fmla="*/ 145 h 161"/>
                  <a:gd name="T30" fmla="*/ 27 w 417"/>
                  <a:gd name="T31" fmla="*/ 148 h 161"/>
                  <a:gd name="T32" fmla="*/ 0 w 417"/>
                  <a:gd name="T33" fmla="*/ 158 h 161"/>
                  <a:gd name="T34" fmla="*/ 1 w 417"/>
                  <a:gd name="T35" fmla="*/ 155 h 161"/>
                  <a:gd name="T36" fmla="*/ 8 w 417"/>
                  <a:gd name="T37" fmla="*/ 149 h 161"/>
                  <a:gd name="T38" fmla="*/ 18 w 417"/>
                  <a:gd name="T39" fmla="*/ 139 h 161"/>
                  <a:gd name="T40" fmla="*/ 33 w 417"/>
                  <a:gd name="T41" fmla="*/ 126 h 161"/>
                  <a:gd name="T42" fmla="*/ 51 w 417"/>
                  <a:gd name="T43" fmla="*/ 112 h 161"/>
                  <a:gd name="T44" fmla="*/ 74 w 417"/>
                  <a:gd name="T45" fmla="*/ 98 h 161"/>
                  <a:gd name="T46" fmla="*/ 100 w 417"/>
                  <a:gd name="T47" fmla="*/ 85 h 161"/>
                  <a:gd name="T48" fmla="*/ 130 w 417"/>
                  <a:gd name="T49" fmla="*/ 74 h 161"/>
                  <a:gd name="T50" fmla="*/ 165 w 417"/>
                  <a:gd name="T51" fmla="*/ 65 h 161"/>
                  <a:gd name="T52" fmla="*/ 197 w 417"/>
                  <a:gd name="T53" fmla="*/ 60 h 161"/>
                  <a:gd name="T54" fmla="*/ 230 w 417"/>
                  <a:gd name="T55" fmla="*/ 56 h 161"/>
                  <a:gd name="T56" fmla="*/ 263 w 417"/>
                  <a:gd name="T57" fmla="*/ 53 h 161"/>
                  <a:gd name="T58" fmla="*/ 297 w 417"/>
                  <a:gd name="T59" fmla="*/ 48 h 161"/>
                  <a:gd name="T60" fmla="*/ 329 w 417"/>
                  <a:gd name="T61" fmla="*/ 42 h 161"/>
                  <a:gd name="T62" fmla="*/ 359 w 417"/>
                  <a:gd name="T63" fmla="*/ 32 h 161"/>
                  <a:gd name="T64" fmla="*/ 390 w 417"/>
                  <a:gd name="T65" fmla="*/ 19 h 161"/>
                  <a:gd name="T66" fmla="*/ 417 w 417"/>
                  <a:gd name="T67"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161">
                    <a:moveTo>
                      <a:pt x="417" y="0"/>
                    </a:moveTo>
                    <a:lnTo>
                      <a:pt x="400" y="34"/>
                    </a:lnTo>
                    <a:lnTo>
                      <a:pt x="379" y="66"/>
                    </a:lnTo>
                    <a:lnTo>
                      <a:pt x="353" y="97"/>
                    </a:lnTo>
                    <a:lnTo>
                      <a:pt x="329" y="118"/>
                    </a:lnTo>
                    <a:lnTo>
                      <a:pt x="302" y="135"/>
                    </a:lnTo>
                    <a:lnTo>
                      <a:pt x="272" y="147"/>
                    </a:lnTo>
                    <a:lnTo>
                      <a:pt x="243" y="155"/>
                    </a:lnTo>
                    <a:lnTo>
                      <a:pt x="211" y="159"/>
                    </a:lnTo>
                    <a:lnTo>
                      <a:pt x="178" y="161"/>
                    </a:lnTo>
                    <a:lnTo>
                      <a:pt x="152" y="158"/>
                    </a:lnTo>
                    <a:lnTo>
                      <a:pt x="127" y="154"/>
                    </a:lnTo>
                    <a:lnTo>
                      <a:pt x="101" y="150"/>
                    </a:lnTo>
                    <a:lnTo>
                      <a:pt x="75" y="147"/>
                    </a:lnTo>
                    <a:lnTo>
                      <a:pt x="51" y="145"/>
                    </a:lnTo>
                    <a:lnTo>
                      <a:pt x="27" y="148"/>
                    </a:lnTo>
                    <a:lnTo>
                      <a:pt x="0" y="158"/>
                    </a:lnTo>
                    <a:lnTo>
                      <a:pt x="1" y="155"/>
                    </a:lnTo>
                    <a:lnTo>
                      <a:pt x="8" y="149"/>
                    </a:lnTo>
                    <a:lnTo>
                      <a:pt x="18" y="139"/>
                    </a:lnTo>
                    <a:lnTo>
                      <a:pt x="33" y="126"/>
                    </a:lnTo>
                    <a:lnTo>
                      <a:pt x="51" y="112"/>
                    </a:lnTo>
                    <a:lnTo>
                      <a:pt x="74" y="98"/>
                    </a:lnTo>
                    <a:lnTo>
                      <a:pt x="100" y="85"/>
                    </a:lnTo>
                    <a:lnTo>
                      <a:pt x="130" y="74"/>
                    </a:lnTo>
                    <a:lnTo>
                      <a:pt x="165" y="65"/>
                    </a:lnTo>
                    <a:lnTo>
                      <a:pt x="197" y="60"/>
                    </a:lnTo>
                    <a:lnTo>
                      <a:pt x="230" y="56"/>
                    </a:lnTo>
                    <a:lnTo>
                      <a:pt x="263" y="53"/>
                    </a:lnTo>
                    <a:lnTo>
                      <a:pt x="297" y="48"/>
                    </a:lnTo>
                    <a:lnTo>
                      <a:pt x="329" y="42"/>
                    </a:lnTo>
                    <a:lnTo>
                      <a:pt x="359" y="32"/>
                    </a:lnTo>
                    <a:lnTo>
                      <a:pt x="390" y="19"/>
                    </a:lnTo>
                    <a:lnTo>
                      <a:pt x="417" y="0"/>
                    </a:lnTo>
                    <a:close/>
                  </a:path>
                </a:pathLst>
              </a:custGeom>
              <a:solidFill>
                <a:schemeClr val="accent2">
                  <a:alpha val="75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grpSp>
        <p:grpSp>
          <p:nvGrpSpPr>
            <p:cNvPr id="23" name="î$ḷïḓê"/>
            <p:cNvGrpSpPr/>
            <p:nvPr/>
          </p:nvGrpSpPr>
          <p:grpSpPr>
            <a:xfrm>
              <a:off x="5629424" y="4520524"/>
              <a:ext cx="452789" cy="219364"/>
              <a:chOff x="5629424" y="3790869"/>
              <a:chExt cx="452789" cy="219364"/>
            </a:xfrm>
          </p:grpSpPr>
          <p:sp>
            <p:nvSpPr>
              <p:cNvPr id="59" name="ïšľíḍê"/>
              <p:cNvSpPr/>
              <p:nvPr/>
            </p:nvSpPr>
            <p:spPr bwMode="auto">
              <a:xfrm>
                <a:off x="5649111" y="3790869"/>
                <a:ext cx="433102" cy="168741"/>
              </a:xfrm>
              <a:custGeom>
                <a:avLst/>
                <a:gdLst>
                  <a:gd name="T0" fmla="*/ 461 w 461"/>
                  <a:gd name="T1" fmla="*/ 0 h 181"/>
                  <a:gd name="T2" fmla="*/ 436 w 461"/>
                  <a:gd name="T3" fmla="*/ 28 h 181"/>
                  <a:gd name="T4" fmla="*/ 406 w 461"/>
                  <a:gd name="T5" fmla="*/ 53 h 181"/>
                  <a:gd name="T6" fmla="*/ 374 w 461"/>
                  <a:gd name="T7" fmla="*/ 75 h 181"/>
                  <a:gd name="T8" fmla="*/ 341 w 461"/>
                  <a:gd name="T9" fmla="*/ 92 h 181"/>
                  <a:gd name="T10" fmla="*/ 300 w 461"/>
                  <a:gd name="T11" fmla="*/ 103 h 181"/>
                  <a:gd name="T12" fmla="*/ 258 w 461"/>
                  <a:gd name="T13" fmla="*/ 111 h 181"/>
                  <a:gd name="T14" fmla="*/ 216 w 461"/>
                  <a:gd name="T15" fmla="*/ 116 h 181"/>
                  <a:gd name="T16" fmla="*/ 174 w 461"/>
                  <a:gd name="T17" fmla="*/ 120 h 181"/>
                  <a:gd name="T18" fmla="*/ 131 w 461"/>
                  <a:gd name="T19" fmla="*/ 126 h 181"/>
                  <a:gd name="T20" fmla="*/ 97 w 461"/>
                  <a:gd name="T21" fmla="*/ 134 h 181"/>
                  <a:gd name="T22" fmla="*/ 62 w 461"/>
                  <a:gd name="T23" fmla="*/ 146 h 181"/>
                  <a:gd name="T24" fmla="*/ 30 w 461"/>
                  <a:gd name="T25" fmla="*/ 162 h 181"/>
                  <a:gd name="T26" fmla="*/ 0 w 461"/>
                  <a:gd name="T27" fmla="*/ 181 h 181"/>
                  <a:gd name="T28" fmla="*/ 12 w 461"/>
                  <a:gd name="T29" fmla="*/ 149 h 181"/>
                  <a:gd name="T30" fmla="*/ 29 w 461"/>
                  <a:gd name="T31" fmla="*/ 120 h 181"/>
                  <a:gd name="T32" fmla="*/ 50 w 461"/>
                  <a:gd name="T33" fmla="*/ 92 h 181"/>
                  <a:gd name="T34" fmla="*/ 74 w 461"/>
                  <a:gd name="T35" fmla="*/ 69 h 181"/>
                  <a:gd name="T36" fmla="*/ 102 w 461"/>
                  <a:gd name="T37" fmla="*/ 48 h 181"/>
                  <a:gd name="T38" fmla="*/ 133 w 461"/>
                  <a:gd name="T39" fmla="*/ 34 h 181"/>
                  <a:gd name="T40" fmla="*/ 166 w 461"/>
                  <a:gd name="T41" fmla="*/ 25 h 181"/>
                  <a:gd name="T42" fmla="*/ 207 w 461"/>
                  <a:gd name="T43" fmla="*/ 20 h 181"/>
                  <a:gd name="T44" fmla="*/ 248 w 461"/>
                  <a:gd name="T45" fmla="*/ 20 h 181"/>
                  <a:gd name="T46" fmla="*/ 290 w 461"/>
                  <a:gd name="T47" fmla="*/ 22 h 181"/>
                  <a:gd name="T48" fmla="*/ 331 w 461"/>
                  <a:gd name="T49" fmla="*/ 23 h 181"/>
                  <a:gd name="T50" fmla="*/ 358 w 461"/>
                  <a:gd name="T51" fmla="*/ 24 h 181"/>
                  <a:gd name="T52" fmla="*/ 385 w 461"/>
                  <a:gd name="T53" fmla="*/ 23 h 181"/>
                  <a:gd name="T54" fmla="*/ 411 w 461"/>
                  <a:gd name="T55" fmla="*/ 19 h 181"/>
                  <a:gd name="T56" fmla="*/ 437 w 461"/>
                  <a:gd name="T57" fmla="*/ 11 h 181"/>
                  <a:gd name="T58" fmla="*/ 461 w 461"/>
                  <a:gd name="T5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1" h="181">
                    <a:moveTo>
                      <a:pt x="461" y="0"/>
                    </a:moveTo>
                    <a:lnTo>
                      <a:pt x="436" y="28"/>
                    </a:lnTo>
                    <a:lnTo>
                      <a:pt x="406" y="53"/>
                    </a:lnTo>
                    <a:lnTo>
                      <a:pt x="374" y="75"/>
                    </a:lnTo>
                    <a:lnTo>
                      <a:pt x="341" y="92"/>
                    </a:lnTo>
                    <a:lnTo>
                      <a:pt x="300" y="103"/>
                    </a:lnTo>
                    <a:lnTo>
                      <a:pt x="258" y="111"/>
                    </a:lnTo>
                    <a:lnTo>
                      <a:pt x="216" y="116"/>
                    </a:lnTo>
                    <a:lnTo>
                      <a:pt x="174" y="120"/>
                    </a:lnTo>
                    <a:lnTo>
                      <a:pt x="131" y="126"/>
                    </a:lnTo>
                    <a:lnTo>
                      <a:pt x="97" y="134"/>
                    </a:lnTo>
                    <a:lnTo>
                      <a:pt x="62" y="146"/>
                    </a:lnTo>
                    <a:lnTo>
                      <a:pt x="30" y="162"/>
                    </a:lnTo>
                    <a:lnTo>
                      <a:pt x="0" y="181"/>
                    </a:lnTo>
                    <a:lnTo>
                      <a:pt x="12" y="149"/>
                    </a:lnTo>
                    <a:lnTo>
                      <a:pt x="29" y="120"/>
                    </a:lnTo>
                    <a:lnTo>
                      <a:pt x="50" y="92"/>
                    </a:lnTo>
                    <a:lnTo>
                      <a:pt x="74" y="69"/>
                    </a:lnTo>
                    <a:lnTo>
                      <a:pt x="102" y="48"/>
                    </a:lnTo>
                    <a:lnTo>
                      <a:pt x="133" y="34"/>
                    </a:lnTo>
                    <a:lnTo>
                      <a:pt x="166" y="25"/>
                    </a:lnTo>
                    <a:lnTo>
                      <a:pt x="207" y="20"/>
                    </a:lnTo>
                    <a:lnTo>
                      <a:pt x="248" y="20"/>
                    </a:lnTo>
                    <a:lnTo>
                      <a:pt x="290" y="22"/>
                    </a:lnTo>
                    <a:lnTo>
                      <a:pt x="331" y="23"/>
                    </a:lnTo>
                    <a:lnTo>
                      <a:pt x="358" y="24"/>
                    </a:lnTo>
                    <a:lnTo>
                      <a:pt x="385" y="23"/>
                    </a:lnTo>
                    <a:lnTo>
                      <a:pt x="411" y="19"/>
                    </a:lnTo>
                    <a:lnTo>
                      <a:pt x="437" y="11"/>
                    </a:lnTo>
                    <a:lnTo>
                      <a:pt x="461" y="0"/>
                    </a:lnTo>
                    <a:close/>
                  </a:path>
                </a:pathLst>
              </a:custGeom>
              <a:solidFill>
                <a:schemeClr val="accent4">
                  <a:alpha val="50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sp>
            <p:nvSpPr>
              <p:cNvPr id="60" name="îṣľíďè"/>
              <p:cNvSpPr/>
              <p:nvPr/>
            </p:nvSpPr>
            <p:spPr bwMode="auto">
              <a:xfrm>
                <a:off x="5629424" y="3858366"/>
                <a:ext cx="390918" cy="151867"/>
              </a:xfrm>
              <a:custGeom>
                <a:avLst/>
                <a:gdLst>
                  <a:gd name="T0" fmla="*/ 417 w 417"/>
                  <a:gd name="T1" fmla="*/ 0 h 160"/>
                  <a:gd name="T2" fmla="*/ 400 w 417"/>
                  <a:gd name="T3" fmla="*/ 34 h 160"/>
                  <a:gd name="T4" fmla="*/ 379 w 417"/>
                  <a:gd name="T5" fmla="*/ 67 h 160"/>
                  <a:gd name="T6" fmla="*/ 353 w 417"/>
                  <a:gd name="T7" fmla="*/ 96 h 160"/>
                  <a:gd name="T8" fmla="*/ 329 w 417"/>
                  <a:gd name="T9" fmla="*/ 118 h 160"/>
                  <a:gd name="T10" fmla="*/ 302 w 417"/>
                  <a:gd name="T11" fmla="*/ 135 h 160"/>
                  <a:gd name="T12" fmla="*/ 274 w 417"/>
                  <a:gd name="T13" fmla="*/ 147 h 160"/>
                  <a:gd name="T14" fmla="*/ 243 w 417"/>
                  <a:gd name="T15" fmla="*/ 155 h 160"/>
                  <a:gd name="T16" fmla="*/ 211 w 417"/>
                  <a:gd name="T17" fmla="*/ 160 h 160"/>
                  <a:gd name="T18" fmla="*/ 178 w 417"/>
                  <a:gd name="T19" fmla="*/ 160 h 160"/>
                  <a:gd name="T20" fmla="*/ 152 w 417"/>
                  <a:gd name="T21" fmla="*/ 159 h 160"/>
                  <a:gd name="T22" fmla="*/ 127 w 417"/>
                  <a:gd name="T23" fmla="*/ 155 h 160"/>
                  <a:gd name="T24" fmla="*/ 101 w 417"/>
                  <a:gd name="T25" fmla="*/ 150 h 160"/>
                  <a:gd name="T26" fmla="*/ 76 w 417"/>
                  <a:gd name="T27" fmla="*/ 146 h 160"/>
                  <a:gd name="T28" fmla="*/ 51 w 417"/>
                  <a:gd name="T29" fmla="*/ 145 h 160"/>
                  <a:gd name="T30" fmla="*/ 28 w 417"/>
                  <a:gd name="T31" fmla="*/ 149 h 160"/>
                  <a:gd name="T32" fmla="*/ 0 w 417"/>
                  <a:gd name="T33" fmla="*/ 159 h 160"/>
                  <a:gd name="T34" fmla="*/ 1 w 417"/>
                  <a:gd name="T35" fmla="*/ 156 h 160"/>
                  <a:gd name="T36" fmla="*/ 8 w 417"/>
                  <a:gd name="T37" fmla="*/ 149 h 160"/>
                  <a:gd name="T38" fmla="*/ 18 w 417"/>
                  <a:gd name="T39" fmla="*/ 138 h 160"/>
                  <a:gd name="T40" fmla="*/ 33 w 417"/>
                  <a:gd name="T41" fmla="*/ 126 h 160"/>
                  <a:gd name="T42" fmla="*/ 51 w 417"/>
                  <a:gd name="T43" fmla="*/ 113 h 160"/>
                  <a:gd name="T44" fmla="*/ 74 w 417"/>
                  <a:gd name="T45" fmla="*/ 99 h 160"/>
                  <a:gd name="T46" fmla="*/ 101 w 417"/>
                  <a:gd name="T47" fmla="*/ 85 h 160"/>
                  <a:gd name="T48" fmla="*/ 131 w 417"/>
                  <a:gd name="T49" fmla="*/ 73 h 160"/>
                  <a:gd name="T50" fmla="*/ 165 w 417"/>
                  <a:gd name="T51" fmla="*/ 66 h 160"/>
                  <a:gd name="T52" fmla="*/ 197 w 417"/>
                  <a:gd name="T53" fmla="*/ 61 h 160"/>
                  <a:gd name="T54" fmla="*/ 230 w 417"/>
                  <a:gd name="T55" fmla="*/ 57 h 160"/>
                  <a:gd name="T56" fmla="*/ 264 w 417"/>
                  <a:gd name="T57" fmla="*/ 53 h 160"/>
                  <a:gd name="T58" fmla="*/ 297 w 417"/>
                  <a:gd name="T59" fmla="*/ 48 h 160"/>
                  <a:gd name="T60" fmla="*/ 329 w 417"/>
                  <a:gd name="T61" fmla="*/ 42 h 160"/>
                  <a:gd name="T62" fmla="*/ 360 w 417"/>
                  <a:gd name="T63" fmla="*/ 33 h 160"/>
                  <a:gd name="T64" fmla="*/ 390 w 417"/>
                  <a:gd name="T65" fmla="*/ 19 h 160"/>
                  <a:gd name="T66" fmla="*/ 417 w 417"/>
                  <a:gd name="T67"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7" h="160">
                    <a:moveTo>
                      <a:pt x="417" y="0"/>
                    </a:moveTo>
                    <a:lnTo>
                      <a:pt x="400" y="34"/>
                    </a:lnTo>
                    <a:lnTo>
                      <a:pt x="379" y="67"/>
                    </a:lnTo>
                    <a:lnTo>
                      <a:pt x="353" y="96"/>
                    </a:lnTo>
                    <a:lnTo>
                      <a:pt x="329" y="118"/>
                    </a:lnTo>
                    <a:lnTo>
                      <a:pt x="302" y="135"/>
                    </a:lnTo>
                    <a:lnTo>
                      <a:pt x="274" y="147"/>
                    </a:lnTo>
                    <a:lnTo>
                      <a:pt x="243" y="155"/>
                    </a:lnTo>
                    <a:lnTo>
                      <a:pt x="211" y="160"/>
                    </a:lnTo>
                    <a:lnTo>
                      <a:pt x="178" y="160"/>
                    </a:lnTo>
                    <a:lnTo>
                      <a:pt x="152" y="159"/>
                    </a:lnTo>
                    <a:lnTo>
                      <a:pt x="127" y="155"/>
                    </a:lnTo>
                    <a:lnTo>
                      <a:pt x="101" y="150"/>
                    </a:lnTo>
                    <a:lnTo>
                      <a:pt x="76" y="146"/>
                    </a:lnTo>
                    <a:lnTo>
                      <a:pt x="51" y="145"/>
                    </a:lnTo>
                    <a:lnTo>
                      <a:pt x="28" y="149"/>
                    </a:lnTo>
                    <a:lnTo>
                      <a:pt x="0" y="159"/>
                    </a:lnTo>
                    <a:lnTo>
                      <a:pt x="1" y="156"/>
                    </a:lnTo>
                    <a:lnTo>
                      <a:pt x="8" y="149"/>
                    </a:lnTo>
                    <a:lnTo>
                      <a:pt x="18" y="138"/>
                    </a:lnTo>
                    <a:lnTo>
                      <a:pt x="33" y="126"/>
                    </a:lnTo>
                    <a:lnTo>
                      <a:pt x="51" y="113"/>
                    </a:lnTo>
                    <a:lnTo>
                      <a:pt x="74" y="99"/>
                    </a:lnTo>
                    <a:lnTo>
                      <a:pt x="101" y="85"/>
                    </a:lnTo>
                    <a:lnTo>
                      <a:pt x="131" y="73"/>
                    </a:lnTo>
                    <a:lnTo>
                      <a:pt x="165" y="66"/>
                    </a:lnTo>
                    <a:lnTo>
                      <a:pt x="197" y="61"/>
                    </a:lnTo>
                    <a:lnTo>
                      <a:pt x="230" y="57"/>
                    </a:lnTo>
                    <a:lnTo>
                      <a:pt x="264" y="53"/>
                    </a:lnTo>
                    <a:lnTo>
                      <a:pt x="297" y="48"/>
                    </a:lnTo>
                    <a:lnTo>
                      <a:pt x="329" y="42"/>
                    </a:lnTo>
                    <a:lnTo>
                      <a:pt x="360" y="33"/>
                    </a:lnTo>
                    <a:lnTo>
                      <a:pt x="390" y="19"/>
                    </a:lnTo>
                    <a:lnTo>
                      <a:pt x="417" y="0"/>
                    </a:lnTo>
                    <a:close/>
                  </a:path>
                </a:pathLst>
              </a:custGeom>
              <a:solidFill>
                <a:schemeClr val="accent4">
                  <a:alpha val="75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grpSp>
        <p:grpSp>
          <p:nvGrpSpPr>
            <p:cNvPr id="24" name="îŝ1iḋe"/>
            <p:cNvGrpSpPr/>
            <p:nvPr/>
          </p:nvGrpSpPr>
          <p:grpSpPr>
            <a:xfrm>
              <a:off x="6591248" y="5299546"/>
              <a:ext cx="390919" cy="317797"/>
              <a:chOff x="6591248" y="4569891"/>
              <a:chExt cx="390919" cy="317797"/>
            </a:xfrm>
          </p:grpSpPr>
          <p:sp>
            <p:nvSpPr>
              <p:cNvPr id="57" name="í$ḻíde"/>
              <p:cNvSpPr/>
              <p:nvPr/>
            </p:nvSpPr>
            <p:spPr bwMode="auto">
              <a:xfrm>
                <a:off x="6599686" y="4569891"/>
                <a:ext cx="382481" cy="267175"/>
              </a:xfrm>
              <a:custGeom>
                <a:avLst/>
                <a:gdLst>
                  <a:gd name="T0" fmla="*/ 406 w 406"/>
                  <a:gd name="T1" fmla="*/ 0 h 284"/>
                  <a:gd name="T2" fmla="*/ 391 w 406"/>
                  <a:gd name="T3" fmla="*/ 25 h 284"/>
                  <a:gd name="T4" fmla="*/ 375 w 406"/>
                  <a:gd name="T5" fmla="*/ 52 h 284"/>
                  <a:gd name="T6" fmla="*/ 356 w 406"/>
                  <a:gd name="T7" fmla="*/ 76 h 284"/>
                  <a:gd name="T8" fmla="*/ 334 w 406"/>
                  <a:gd name="T9" fmla="*/ 98 h 284"/>
                  <a:gd name="T10" fmla="*/ 310 w 406"/>
                  <a:gd name="T11" fmla="*/ 117 h 284"/>
                  <a:gd name="T12" fmla="*/ 273 w 406"/>
                  <a:gd name="T13" fmla="*/ 138 h 284"/>
                  <a:gd name="T14" fmla="*/ 234 w 406"/>
                  <a:gd name="T15" fmla="*/ 155 h 284"/>
                  <a:gd name="T16" fmla="*/ 194 w 406"/>
                  <a:gd name="T17" fmla="*/ 169 h 284"/>
                  <a:gd name="T18" fmla="*/ 154 w 406"/>
                  <a:gd name="T19" fmla="*/ 183 h 284"/>
                  <a:gd name="T20" fmla="*/ 114 w 406"/>
                  <a:gd name="T21" fmla="*/ 200 h 284"/>
                  <a:gd name="T22" fmla="*/ 73 w 406"/>
                  <a:gd name="T23" fmla="*/ 222 h 284"/>
                  <a:gd name="T24" fmla="*/ 33 w 406"/>
                  <a:gd name="T25" fmla="*/ 251 h 284"/>
                  <a:gd name="T26" fmla="*/ 0 w 406"/>
                  <a:gd name="T27" fmla="*/ 284 h 284"/>
                  <a:gd name="T28" fmla="*/ 4 w 406"/>
                  <a:gd name="T29" fmla="*/ 251 h 284"/>
                  <a:gd name="T30" fmla="*/ 14 w 406"/>
                  <a:gd name="T31" fmla="*/ 218 h 284"/>
                  <a:gd name="T32" fmla="*/ 27 w 406"/>
                  <a:gd name="T33" fmla="*/ 186 h 284"/>
                  <a:gd name="T34" fmla="*/ 46 w 406"/>
                  <a:gd name="T35" fmla="*/ 158 h 284"/>
                  <a:gd name="T36" fmla="*/ 68 w 406"/>
                  <a:gd name="T37" fmla="*/ 131 h 284"/>
                  <a:gd name="T38" fmla="*/ 95 w 406"/>
                  <a:gd name="T39" fmla="*/ 111 h 284"/>
                  <a:gd name="T40" fmla="*/ 124 w 406"/>
                  <a:gd name="T41" fmla="*/ 94 h 284"/>
                  <a:gd name="T42" fmla="*/ 164 w 406"/>
                  <a:gd name="T43" fmla="*/ 79 h 284"/>
                  <a:gd name="T44" fmla="*/ 203 w 406"/>
                  <a:gd name="T45" fmla="*/ 69 h 284"/>
                  <a:gd name="T46" fmla="*/ 243 w 406"/>
                  <a:gd name="T47" fmla="*/ 61 h 284"/>
                  <a:gd name="T48" fmla="*/ 284 w 406"/>
                  <a:gd name="T49" fmla="*/ 53 h 284"/>
                  <a:gd name="T50" fmla="*/ 310 w 406"/>
                  <a:gd name="T51" fmla="*/ 47 h 284"/>
                  <a:gd name="T52" fmla="*/ 336 w 406"/>
                  <a:gd name="T53" fmla="*/ 39 h 284"/>
                  <a:gd name="T54" fmla="*/ 362 w 406"/>
                  <a:gd name="T55" fmla="*/ 29 h 284"/>
                  <a:gd name="T56" fmla="*/ 385 w 406"/>
                  <a:gd name="T57" fmla="*/ 16 h 284"/>
                  <a:gd name="T58" fmla="*/ 406 w 406"/>
                  <a:gd name="T59"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6" h="284">
                    <a:moveTo>
                      <a:pt x="406" y="0"/>
                    </a:moveTo>
                    <a:lnTo>
                      <a:pt x="391" y="25"/>
                    </a:lnTo>
                    <a:lnTo>
                      <a:pt x="375" y="52"/>
                    </a:lnTo>
                    <a:lnTo>
                      <a:pt x="356" y="76"/>
                    </a:lnTo>
                    <a:lnTo>
                      <a:pt x="334" y="98"/>
                    </a:lnTo>
                    <a:lnTo>
                      <a:pt x="310" y="117"/>
                    </a:lnTo>
                    <a:lnTo>
                      <a:pt x="273" y="138"/>
                    </a:lnTo>
                    <a:lnTo>
                      <a:pt x="234" y="155"/>
                    </a:lnTo>
                    <a:lnTo>
                      <a:pt x="194" y="169"/>
                    </a:lnTo>
                    <a:lnTo>
                      <a:pt x="154" y="183"/>
                    </a:lnTo>
                    <a:lnTo>
                      <a:pt x="114" y="200"/>
                    </a:lnTo>
                    <a:lnTo>
                      <a:pt x="73" y="222"/>
                    </a:lnTo>
                    <a:lnTo>
                      <a:pt x="33" y="251"/>
                    </a:lnTo>
                    <a:lnTo>
                      <a:pt x="0" y="284"/>
                    </a:lnTo>
                    <a:lnTo>
                      <a:pt x="4" y="251"/>
                    </a:lnTo>
                    <a:lnTo>
                      <a:pt x="14" y="218"/>
                    </a:lnTo>
                    <a:lnTo>
                      <a:pt x="27" y="186"/>
                    </a:lnTo>
                    <a:lnTo>
                      <a:pt x="46" y="158"/>
                    </a:lnTo>
                    <a:lnTo>
                      <a:pt x="68" y="131"/>
                    </a:lnTo>
                    <a:lnTo>
                      <a:pt x="95" y="111"/>
                    </a:lnTo>
                    <a:lnTo>
                      <a:pt x="124" y="94"/>
                    </a:lnTo>
                    <a:lnTo>
                      <a:pt x="164" y="79"/>
                    </a:lnTo>
                    <a:lnTo>
                      <a:pt x="203" y="69"/>
                    </a:lnTo>
                    <a:lnTo>
                      <a:pt x="243" y="61"/>
                    </a:lnTo>
                    <a:lnTo>
                      <a:pt x="284" y="53"/>
                    </a:lnTo>
                    <a:lnTo>
                      <a:pt x="310" y="47"/>
                    </a:lnTo>
                    <a:lnTo>
                      <a:pt x="336" y="39"/>
                    </a:lnTo>
                    <a:lnTo>
                      <a:pt x="362" y="29"/>
                    </a:lnTo>
                    <a:lnTo>
                      <a:pt x="385" y="16"/>
                    </a:lnTo>
                    <a:lnTo>
                      <a:pt x="406" y="0"/>
                    </a:lnTo>
                    <a:close/>
                  </a:path>
                </a:pathLst>
              </a:custGeom>
              <a:solidFill>
                <a:schemeClr val="accent5">
                  <a:alpha val="50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400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sp>
            <p:nvSpPr>
              <p:cNvPr id="58" name="iṡḻiḑè"/>
              <p:cNvSpPr/>
              <p:nvPr/>
            </p:nvSpPr>
            <p:spPr bwMode="auto">
              <a:xfrm>
                <a:off x="6591248" y="4648637"/>
                <a:ext cx="345921" cy="239051"/>
              </a:xfrm>
              <a:custGeom>
                <a:avLst/>
                <a:gdLst>
                  <a:gd name="T0" fmla="*/ 368 w 368"/>
                  <a:gd name="T1" fmla="*/ 0 h 254"/>
                  <a:gd name="T2" fmla="*/ 360 w 368"/>
                  <a:gd name="T3" fmla="*/ 39 h 254"/>
                  <a:gd name="T4" fmla="*/ 347 w 368"/>
                  <a:gd name="T5" fmla="*/ 74 h 254"/>
                  <a:gd name="T6" fmla="*/ 329 w 368"/>
                  <a:gd name="T7" fmla="*/ 110 h 254"/>
                  <a:gd name="T8" fmla="*/ 311 w 368"/>
                  <a:gd name="T9" fmla="*/ 137 h 254"/>
                  <a:gd name="T10" fmla="*/ 289 w 368"/>
                  <a:gd name="T11" fmla="*/ 160 h 254"/>
                  <a:gd name="T12" fmla="*/ 264 w 368"/>
                  <a:gd name="T13" fmla="*/ 177 h 254"/>
                  <a:gd name="T14" fmla="*/ 237 w 368"/>
                  <a:gd name="T15" fmla="*/ 193 h 254"/>
                  <a:gd name="T16" fmla="*/ 206 w 368"/>
                  <a:gd name="T17" fmla="*/ 204 h 254"/>
                  <a:gd name="T18" fmla="*/ 174 w 368"/>
                  <a:gd name="T19" fmla="*/ 213 h 254"/>
                  <a:gd name="T20" fmla="*/ 150 w 368"/>
                  <a:gd name="T21" fmla="*/ 217 h 254"/>
                  <a:gd name="T22" fmla="*/ 123 w 368"/>
                  <a:gd name="T23" fmla="*/ 219 h 254"/>
                  <a:gd name="T24" fmla="*/ 97 w 368"/>
                  <a:gd name="T25" fmla="*/ 221 h 254"/>
                  <a:gd name="T26" fmla="*/ 72 w 368"/>
                  <a:gd name="T27" fmla="*/ 223 h 254"/>
                  <a:gd name="T28" fmla="*/ 55 w 368"/>
                  <a:gd name="T29" fmla="*/ 226 h 254"/>
                  <a:gd name="T30" fmla="*/ 40 w 368"/>
                  <a:gd name="T31" fmla="*/ 230 h 254"/>
                  <a:gd name="T32" fmla="*/ 26 w 368"/>
                  <a:gd name="T33" fmla="*/ 237 h 254"/>
                  <a:gd name="T34" fmla="*/ 0 w 368"/>
                  <a:gd name="T35" fmla="*/ 254 h 254"/>
                  <a:gd name="T36" fmla="*/ 1 w 368"/>
                  <a:gd name="T37" fmla="*/ 250 h 254"/>
                  <a:gd name="T38" fmla="*/ 7 w 368"/>
                  <a:gd name="T39" fmla="*/ 242 h 254"/>
                  <a:gd name="T40" fmla="*/ 14 w 368"/>
                  <a:gd name="T41" fmla="*/ 230 h 254"/>
                  <a:gd name="T42" fmla="*/ 26 w 368"/>
                  <a:gd name="T43" fmla="*/ 214 h 254"/>
                  <a:gd name="T44" fmla="*/ 40 w 368"/>
                  <a:gd name="T45" fmla="*/ 197 h 254"/>
                  <a:gd name="T46" fmla="*/ 59 w 368"/>
                  <a:gd name="T47" fmla="*/ 177 h 254"/>
                  <a:gd name="T48" fmla="*/ 81 w 368"/>
                  <a:gd name="T49" fmla="*/ 158 h 254"/>
                  <a:gd name="T50" fmla="*/ 108 w 368"/>
                  <a:gd name="T51" fmla="*/ 140 h 254"/>
                  <a:gd name="T52" fmla="*/ 138 w 368"/>
                  <a:gd name="T53" fmla="*/ 124 h 254"/>
                  <a:gd name="T54" fmla="*/ 169 w 368"/>
                  <a:gd name="T55" fmla="*/ 111 h 254"/>
                  <a:gd name="T56" fmla="*/ 200 w 368"/>
                  <a:gd name="T57" fmla="*/ 100 h 254"/>
                  <a:gd name="T58" fmla="*/ 232 w 368"/>
                  <a:gd name="T59" fmla="*/ 88 h 254"/>
                  <a:gd name="T60" fmla="*/ 262 w 368"/>
                  <a:gd name="T61" fmla="*/ 77 h 254"/>
                  <a:gd name="T62" fmla="*/ 293 w 368"/>
                  <a:gd name="T63" fmla="*/ 63 h 254"/>
                  <a:gd name="T64" fmla="*/ 321 w 368"/>
                  <a:gd name="T65" fmla="*/ 46 h 254"/>
                  <a:gd name="T66" fmla="*/ 347 w 368"/>
                  <a:gd name="T67" fmla="*/ 26 h 254"/>
                  <a:gd name="T68" fmla="*/ 368 w 368"/>
                  <a:gd name="T69"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8" h="254">
                    <a:moveTo>
                      <a:pt x="368" y="0"/>
                    </a:moveTo>
                    <a:lnTo>
                      <a:pt x="360" y="39"/>
                    </a:lnTo>
                    <a:lnTo>
                      <a:pt x="347" y="74"/>
                    </a:lnTo>
                    <a:lnTo>
                      <a:pt x="329" y="110"/>
                    </a:lnTo>
                    <a:lnTo>
                      <a:pt x="311" y="137"/>
                    </a:lnTo>
                    <a:lnTo>
                      <a:pt x="289" y="160"/>
                    </a:lnTo>
                    <a:lnTo>
                      <a:pt x="264" y="177"/>
                    </a:lnTo>
                    <a:lnTo>
                      <a:pt x="237" y="193"/>
                    </a:lnTo>
                    <a:lnTo>
                      <a:pt x="206" y="204"/>
                    </a:lnTo>
                    <a:lnTo>
                      <a:pt x="174" y="213"/>
                    </a:lnTo>
                    <a:lnTo>
                      <a:pt x="150" y="217"/>
                    </a:lnTo>
                    <a:lnTo>
                      <a:pt x="123" y="219"/>
                    </a:lnTo>
                    <a:lnTo>
                      <a:pt x="97" y="221"/>
                    </a:lnTo>
                    <a:lnTo>
                      <a:pt x="72" y="223"/>
                    </a:lnTo>
                    <a:lnTo>
                      <a:pt x="55" y="226"/>
                    </a:lnTo>
                    <a:lnTo>
                      <a:pt x="40" y="230"/>
                    </a:lnTo>
                    <a:lnTo>
                      <a:pt x="26" y="237"/>
                    </a:lnTo>
                    <a:lnTo>
                      <a:pt x="0" y="254"/>
                    </a:lnTo>
                    <a:lnTo>
                      <a:pt x="1" y="250"/>
                    </a:lnTo>
                    <a:lnTo>
                      <a:pt x="7" y="242"/>
                    </a:lnTo>
                    <a:lnTo>
                      <a:pt x="14" y="230"/>
                    </a:lnTo>
                    <a:lnTo>
                      <a:pt x="26" y="214"/>
                    </a:lnTo>
                    <a:lnTo>
                      <a:pt x="40" y="197"/>
                    </a:lnTo>
                    <a:lnTo>
                      <a:pt x="59" y="177"/>
                    </a:lnTo>
                    <a:lnTo>
                      <a:pt x="81" y="158"/>
                    </a:lnTo>
                    <a:lnTo>
                      <a:pt x="108" y="140"/>
                    </a:lnTo>
                    <a:lnTo>
                      <a:pt x="138" y="124"/>
                    </a:lnTo>
                    <a:lnTo>
                      <a:pt x="169" y="111"/>
                    </a:lnTo>
                    <a:lnTo>
                      <a:pt x="200" y="100"/>
                    </a:lnTo>
                    <a:lnTo>
                      <a:pt x="232" y="88"/>
                    </a:lnTo>
                    <a:lnTo>
                      <a:pt x="262" y="77"/>
                    </a:lnTo>
                    <a:lnTo>
                      <a:pt x="293" y="63"/>
                    </a:lnTo>
                    <a:lnTo>
                      <a:pt x="321" y="46"/>
                    </a:lnTo>
                    <a:lnTo>
                      <a:pt x="347" y="26"/>
                    </a:lnTo>
                    <a:lnTo>
                      <a:pt x="368" y="0"/>
                    </a:lnTo>
                    <a:close/>
                  </a:path>
                </a:pathLst>
              </a:custGeom>
              <a:solidFill>
                <a:schemeClr val="accent5">
                  <a:alpha val="75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325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grpSp>
        <p:sp>
          <p:nvSpPr>
            <p:cNvPr id="25" name="iṡḷîḋe"/>
            <p:cNvSpPr/>
            <p:nvPr/>
          </p:nvSpPr>
          <p:spPr>
            <a:xfrm>
              <a:off x="5699041" y="2810240"/>
              <a:ext cx="909774" cy="909552"/>
            </a:xfrm>
            <a:prstGeom prst="ellipse">
              <a:avLst/>
            </a:pr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26" name="îsḻíde"/>
            <p:cNvSpPr/>
            <p:nvPr/>
          </p:nvSpPr>
          <p:spPr>
            <a:xfrm>
              <a:off x="4651638" y="3655094"/>
              <a:ext cx="466858" cy="466744"/>
            </a:xfrm>
            <a:prstGeom prst="ellipse">
              <a:avLst/>
            </a:prstGeom>
            <a:solidFill>
              <a:schemeClr val="accent4">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27" name="iṩḷïḍe"/>
            <p:cNvSpPr/>
            <p:nvPr/>
          </p:nvSpPr>
          <p:spPr>
            <a:xfrm>
              <a:off x="4571713" y="2403170"/>
              <a:ext cx="1000751" cy="1000507"/>
            </a:xfrm>
            <a:prstGeom prst="ellips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defTabSz="1645854"/>
              <a:endParaRPr lang="en-GB" sz="3240" dirty="0"/>
            </a:p>
          </p:txBody>
        </p:sp>
        <p:sp>
          <p:nvSpPr>
            <p:cNvPr id="28" name="îṥľïďé"/>
            <p:cNvSpPr/>
            <p:nvPr/>
          </p:nvSpPr>
          <p:spPr>
            <a:xfrm>
              <a:off x="7034914" y="3043242"/>
              <a:ext cx="751879" cy="751696"/>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92500" lnSpcReduction="1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29" name="îṩḻïḓe"/>
            <p:cNvSpPr/>
            <p:nvPr/>
          </p:nvSpPr>
          <p:spPr>
            <a:xfrm>
              <a:off x="6472951" y="3744609"/>
              <a:ext cx="621388" cy="621236"/>
            </a:xfrm>
            <a:prstGeom prst="ellipse">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85000" lnSpcReduction="20000"/>
            </a:bodyPr>
            <a:lstStyle/>
            <a:p>
              <a:pPr algn="ctr" defTabSz="1645854"/>
              <a:endParaRPr lang="en-GB" sz="3240" dirty="0"/>
            </a:p>
          </p:txBody>
        </p:sp>
        <p:sp>
          <p:nvSpPr>
            <p:cNvPr id="30" name="îŝliḋe"/>
            <p:cNvSpPr/>
            <p:nvPr/>
          </p:nvSpPr>
          <p:spPr>
            <a:xfrm>
              <a:off x="5588715" y="2063971"/>
              <a:ext cx="621388" cy="621236"/>
            </a:xfrm>
            <a:prstGeom prst="ellipse">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85000" lnSpcReduction="20000"/>
            </a:bodyPr>
            <a:lstStyle/>
            <a:p>
              <a:pPr algn="ctr" defTabSz="1645854"/>
              <a:endParaRPr lang="en-GB" sz="3240" dirty="0"/>
            </a:p>
          </p:txBody>
        </p:sp>
        <p:sp>
          <p:nvSpPr>
            <p:cNvPr id="31" name="isľiḓé"/>
            <p:cNvSpPr/>
            <p:nvPr/>
          </p:nvSpPr>
          <p:spPr>
            <a:xfrm>
              <a:off x="6622465" y="2405876"/>
              <a:ext cx="513544" cy="513418"/>
            </a:xfrm>
            <a:prstGeom prst="ellips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62500" lnSpcReduction="2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32" name="îSlïḋé"/>
            <p:cNvSpPr/>
            <p:nvPr/>
          </p:nvSpPr>
          <p:spPr>
            <a:xfrm>
              <a:off x="6988309" y="3652811"/>
              <a:ext cx="564898" cy="564760"/>
            </a:xfrm>
            <a:prstGeom prst="ellipse">
              <a:avLst/>
            </a:prstGeom>
            <a:solidFill>
              <a:schemeClr val="accent5">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77500" lnSpcReduction="2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33" name="í$ḻïḑe"/>
            <p:cNvSpPr/>
            <p:nvPr/>
          </p:nvSpPr>
          <p:spPr>
            <a:xfrm>
              <a:off x="4171378" y="3369990"/>
              <a:ext cx="318870" cy="318792"/>
            </a:xfrm>
            <a:prstGeom prst="ellipse">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34" name="isľiďê"/>
            <p:cNvSpPr/>
            <p:nvPr/>
          </p:nvSpPr>
          <p:spPr>
            <a:xfrm>
              <a:off x="5176353" y="1997132"/>
              <a:ext cx="318870" cy="318792"/>
            </a:xfrm>
            <a:prstGeom prst="ellipse">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35" name="íšľïḑè"/>
            <p:cNvSpPr/>
            <p:nvPr/>
          </p:nvSpPr>
          <p:spPr>
            <a:xfrm>
              <a:off x="5698666" y="1624287"/>
              <a:ext cx="239571" cy="239513"/>
            </a:xfrm>
            <a:prstGeom prst="ellips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36" name="îş1îḓè"/>
            <p:cNvSpPr/>
            <p:nvPr/>
          </p:nvSpPr>
          <p:spPr>
            <a:xfrm>
              <a:off x="6405521" y="2444357"/>
              <a:ext cx="318870" cy="318792"/>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37" name="îṡḻîḍê"/>
            <p:cNvSpPr/>
            <p:nvPr/>
          </p:nvSpPr>
          <p:spPr>
            <a:xfrm>
              <a:off x="6226354" y="1918778"/>
              <a:ext cx="318870" cy="318792"/>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38" name="íŝ1íḍè"/>
            <p:cNvSpPr/>
            <p:nvPr/>
          </p:nvSpPr>
          <p:spPr>
            <a:xfrm>
              <a:off x="6092602" y="1459310"/>
              <a:ext cx="239571" cy="239513"/>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grpSp>
          <p:nvGrpSpPr>
            <p:cNvPr id="39" name="îṥḻîḑe"/>
            <p:cNvGrpSpPr/>
            <p:nvPr/>
          </p:nvGrpSpPr>
          <p:grpSpPr>
            <a:xfrm>
              <a:off x="7165668" y="4333953"/>
              <a:ext cx="888703" cy="365607"/>
              <a:chOff x="7165668" y="3604298"/>
              <a:chExt cx="888703" cy="365607"/>
            </a:xfrm>
          </p:grpSpPr>
          <p:sp>
            <p:nvSpPr>
              <p:cNvPr id="55" name="iš1íďe"/>
              <p:cNvSpPr/>
              <p:nvPr/>
            </p:nvSpPr>
            <p:spPr bwMode="auto">
              <a:xfrm>
                <a:off x="7233164" y="3736479"/>
                <a:ext cx="821207" cy="233426"/>
              </a:xfrm>
              <a:custGeom>
                <a:avLst/>
                <a:gdLst>
                  <a:gd name="T0" fmla="*/ 666 w 876"/>
                  <a:gd name="T1" fmla="*/ 0 h 250"/>
                  <a:gd name="T2" fmla="*/ 721 w 876"/>
                  <a:gd name="T3" fmla="*/ 6 h 250"/>
                  <a:gd name="T4" fmla="*/ 775 w 876"/>
                  <a:gd name="T5" fmla="*/ 19 h 250"/>
                  <a:gd name="T6" fmla="*/ 826 w 876"/>
                  <a:gd name="T7" fmla="*/ 36 h 250"/>
                  <a:gd name="T8" fmla="*/ 876 w 876"/>
                  <a:gd name="T9" fmla="*/ 56 h 250"/>
                  <a:gd name="T10" fmla="*/ 829 w 876"/>
                  <a:gd name="T11" fmla="*/ 56 h 250"/>
                  <a:gd name="T12" fmla="*/ 781 w 876"/>
                  <a:gd name="T13" fmla="*/ 64 h 250"/>
                  <a:gd name="T14" fmla="*/ 735 w 876"/>
                  <a:gd name="T15" fmla="*/ 78 h 250"/>
                  <a:gd name="T16" fmla="*/ 692 w 876"/>
                  <a:gd name="T17" fmla="*/ 97 h 250"/>
                  <a:gd name="T18" fmla="*/ 648 w 876"/>
                  <a:gd name="T19" fmla="*/ 117 h 250"/>
                  <a:gd name="T20" fmla="*/ 597 w 876"/>
                  <a:gd name="T21" fmla="*/ 145 h 250"/>
                  <a:gd name="T22" fmla="*/ 546 w 876"/>
                  <a:gd name="T23" fmla="*/ 172 h 250"/>
                  <a:gd name="T24" fmla="*/ 494 w 876"/>
                  <a:gd name="T25" fmla="*/ 199 h 250"/>
                  <a:gd name="T26" fmla="*/ 440 w 876"/>
                  <a:gd name="T27" fmla="*/ 220 h 250"/>
                  <a:gd name="T28" fmla="*/ 384 w 876"/>
                  <a:gd name="T29" fmla="*/ 240 h 250"/>
                  <a:gd name="T30" fmla="*/ 331 w 876"/>
                  <a:gd name="T31" fmla="*/ 248 h 250"/>
                  <a:gd name="T32" fmla="*/ 279 w 876"/>
                  <a:gd name="T33" fmla="*/ 250 h 250"/>
                  <a:gd name="T34" fmla="*/ 226 w 876"/>
                  <a:gd name="T35" fmla="*/ 243 h 250"/>
                  <a:gd name="T36" fmla="*/ 175 w 876"/>
                  <a:gd name="T37" fmla="*/ 231 h 250"/>
                  <a:gd name="T38" fmla="*/ 127 w 876"/>
                  <a:gd name="T39" fmla="*/ 210 h 250"/>
                  <a:gd name="T40" fmla="*/ 79 w 876"/>
                  <a:gd name="T41" fmla="*/ 183 h 250"/>
                  <a:gd name="T42" fmla="*/ 37 w 876"/>
                  <a:gd name="T43" fmla="*/ 152 h 250"/>
                  <a:gd name="T44" fmla="*/ 0 w 876"/>
                  <a:gd name="T45" fmla="*/ 115 h 250"/>
                  <a:gd name="T46" fmla="*/ 50 w 876"/>
                  <a:gd name="T47" fmla="*/ 122 h 250"/>
                  <a:gd name="T48" fmla="*/ 101 w 876"/>
                  <a:gd name="T49" fmla="*/ 125 h 250"/>
                  <a:gd name="T50" fmla="*/ 152 w 876"/>
                  <a:gd name="T51" fmla="*/ 122 h 250"/>
                  <a:gd name="T52" fmla="*/ 202 w 876"/>
                  <a:gd name="T53" fmla="*/ 116 h 250"/>
                  <a:gd name="T54" fmla="*/ 252 w 876"/>
                  <a:gd name="T55" fmla="*/ 104 h 250"/>
                  <a:gd name="T56" fmla="*/ 312 w 876"/>
                  <a:gd name="T57" fmla="*/ 87 h 250"/>
                  <a:gd name="T58" fmla="*/ 371 w 876"/>
                  <a:gd name="T59" fmla="*/ 65 h 250"/>
                  <a:gd name="T60" fmla="*/ 430 w 876"/>
                  <a:gd name="T61" fmla="*/ 45 h 250"/>
                  <a:gd name="T62" fmla="*/ 490 w 876"/>
                  <a:gd name="T63" fmla="*/ 25 h 250"/>
                  <a:gd name="T64" fmla="*/ 551 w 876"/>
                  <a:gd name="T65" fmla="*/ 10 h 250"/>
                  <a:gd name="T66" fmla="*/ 614 w 876"/>
                  <a:gd name="T67" fmla="*/ 1 h 250"/>
                  <a:gd name="T68" fmla="*/ 666 w 876"/>
                  <a:gd name="T69"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6" h="250">
                    <a:moveTo>
                      <a:pt x="666" y="0"/>
                    </a:moveTo>
                    <a:lnTo>
                      <a:pt x="721" y="6"/>
                    </a:lnTo>
                    <a:lnTo>
                      <a:pt x="775" y="19"/>
                    </a:lnTo>
                    <a:lnTo>
                      <a:pt x="826" y="36"/>
                    </a:lnTo>
                    <a:lnTo>
                      <a:pt x="876" y="56"/>
                    </a:lnTo>
                    <a:lnTo>
                      <a:pt x="829" y="56"/>
                    </a:lnTo>
                    <a:lnTo>
                      <a:pt x="781" y="64"/>
                    </a:lnTo>
                    <a:lnTo>
                      <a:pt x="735" y="78"/>
                    </a:lnTo>
                    <a:lnTo>
                      <a:pt x="692" y="97"/>
                    </a:lnTo>
                    <a:lnTo>
                      <a:pt x="648" y="117"/>
                    </a:lnTo>
                    <a:lnTo>
                      <a:pt x="597" y="145"/>
                    </a:lnTo>
                    <a:lnTo>
                      <a:pt x="546" y="172"/>
                    </a:lnTo>
                    <a:lnTo>
                      <a:pt x="494" y="199"/>
                    </a:lnTo>
                    <a:lnTo>
                      <a:pt x="440" y="220"/>
                    </a:lnTo>
                    <a:lnTo>
                      <a:pt x="384" y="240"/>
                    </a:lnTo>
                    <a:lnTo>
                      <a:pt x="331" y="248"/>
                    </a:lnTo>
                    <a:lnTo>
                      <a:pt x="279" y="250"/>
                    </a:lnTo>
                    <a:lnTo>
                      <a:pt x="226" y="243"/>
                    </a:lnTo>
                    <a:lnTo>
                      <a:pt x="175" y="231"/>
                    </a:lnTo>
                    <a:lnTo>
                      <a:pt x="127" y="210"/>
                    </a:lnTo>
                    <a:lnTo>
                      <a:pt x="79" y="183"/>
                    </a:lnTo>
                    <a:lnTo>
                      <a:pt x="37" y="152"/>
                    </a:lnTo>
                    <a:lnTo>
                      <a:pt x="0" y="115"/>
                    </a:lnTo>
                    <a:lnTo>
                      <a:pt x="50" y="122"/>
                    </a:lnTo>
                    <a:lnTo>
                      <a:pt x="101" y="125"/>
                    </a:lnTo>
                    <a:lnTo>
                      <a:pt x="152" y="122"/>
                    </a:lnTo>
                    <a:lnTo>
                      <a:pt x="202" y="116"/>
                    </a:lnTo>
                    <a:lnTo>
                      <a:pt x="252" y="104"/>
                    </a:lnTo>
                    <a:lnTo>
                      <a:pt x="312" y="87"/>
                    </a:lnTo>
                    <a:lnTo>
                      <a:pt x="371" y="65"/>
                    </a:lnTo>
                    <a:lnTo>
                      <a:pt x="430" y="45"/>
                    </a:lnTo>
                    <a:lnTo>
                      <a:pt x="490" y="25"/>
                    </a:lnTo>
                    <a:lnTo>
                      <a:pt x="551" y="10"/>
                    </a:lnTo>
                    <a:lnTo>
                      <a:pt x="614" y="1"/>
                    </a:lnTo>
                    <a:lnTo>
                      <a:pt x="666" y="0"/>
                    </a:lnTo>
                    <a:close/>
                  </a:path>
                </a:pathLst>
              </a:custGeom>
              <a:solidFill>
                <a:schemeClr val="accent4">
                  <a:alpha val="75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325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sp>
            <p:nvSpPr>
              <p:cNvPr id="56" name="îšlîďê"/>
              <p:cNvSpPr/>
              <p:nvPr/>
            </p:nvSpPr>
            <p:spPr bwMode="auto">
              <a:xfrm>
                <a:off x="7165668" y="3604298"/>
                <a:ext cx="739649" cy="219363"/>
              </a:xfrm>
              <a:custGeom>
                <a:avLst/>
                <a:gdLst>
                  <a:gd name="T0" fmla="*/ 471 w 789"/>
                  <a:gd name="T1" fmla="*/ 0 h 232"/>
                  <a:gd name="T2" fmla="*/ 518 w 789"/>
                  <a:gd name="T3" fmla="*/ 1 h 232"/>
                  <a:gd name="T4" fmla="*/ 565 w 789"/>
                  <a:gd name="T5" fmla="*/ 7 h 232"/>
                  <a:gd name="T6" fmla="*/ 614 w 789"/>
                  <a:gd name="T7" fmla="*/ 23 h 232"/>
                  <a:gd name="T8" fmla="*/ 661 w 789"/>
                  <a:gd name="T9" fmla="*/ 43 h 232"/>
                  <a:gd name="T10" fmla="*/ 706 w 789"/>
                  <a:gd name="T11" fmla="*/ 67 h 232"/>
                  <a:gd name="T12" fmla="*/ 750 w 789"/>
                  <a:gd name="T13" fmla="*/ 97 h 232"/>
                  <a:gd name="T14" fmla="*/ 789 w 789"/>
                  <a:gd name="T15" fmla="*/ 128 h 232"/>
                  <a:gd name="T16" fmla="*/ 737 w 789"/>
                  <a:gd name="T17" fmla="*/ 120 h 232"/>
                  <a:gd name="T18" fmla="*/ 686 w 789"/>
                  <a:gd name="T19" fmla="*/ 120 h 232"/>
                  <a:gd name="T20" fmla="*/ 634 w 789"/>
                  <a:gd name="T21" fmla="*/ 125 h 232"/>
                  <a:gd name="T22" fmla="*/ 583 w 789"/>
                  <a:gd name="T23" fmla="*/ 135 h 232"/>
                  <a:gd name="T24" fmla="*/ 533 w 789"/>
                  <a:gd name="T25" fmla="*/ 150 h 232"/>
                  <a:gd name="T26" fmla="*/ 484 w 789"/>
                  <a:gd name="T27" fmla="*/ 167 h 232"/>
                  <a:gd name="T28" fmla="*/ 434 w 789"/>
                  <a:gd name="T29" fmla="*/ 183 h 232"/>
                  <a:gd name="T30" fmla="*/ 385 w 789"/>
                  <a:gd name="T31" fmla="*/ 200 h 232"/>
                  <a:gd name="T32" fmla="*/ 335 w 789"/>
                  <a:gd name="T33" fmla="*/ 215 h 232"/>
                  <a:gd name="T34" fmla="*/ 289 w 789"/>
                  <a:gd name="T35" fmla="*/ 224 h 232"/>
                  <a:gd name="T36" fmla="*/ 246 w 789"/>
                  <a:gd name="T37" fmla="*/ 230 h 232"/>
                  <a:gd name="T38" fmla="*/ 203 w 789"/>
                  <a:gd name="T39" fmla="*/ 232 h 232"/>
                  <a:gd name="T40" fmla="*/ 165 w 789"/>
                  <a:gd name="T41" fmla="*/ 230 h 232"/>
                  <a:gd name="T42" fmla="*/ 129 w 789"/>
                  <a:gd name="T43" fmla="*/ 227 h 232"/>
                  <a:gd name="T44" fmla="*/ 97 w 789"/>
                  <a:gd name="T45" fmla="*/ 220 h 232"/>
                  <a:gd name="T46" fmla="*/ 69 w 789"/>
                  <a:gd name="T47" fmla="*/ 214 h 232"/>
                  <a:gd name="T48" fmla="*/ 45 w 789"/>
                  <a:gd name="T49" fmla="*/ 207 h 232"/>
                  <a:gd name="T50" fmla="*/ 26 w 789"/>
                  <a:gd name="T51" fmla="*/ 201 h 232"/>
                  <a:gd name="T52" fmla="*/ 12 w 789"/>
                  <a:gd name="T53" fmla="*/ 195 h 232"/>
                  <a:gd name="T54" fmla="*/ 3 w 789"/>
                  <a:gd name="T55" fmla="*/ 191 h 232"/>
                  <a:gd name="T56" fmla="*/ 0 w 789"/>
                  <a:gd name="T57" fmla="*/ 190 h 232"/>
                  <a:gd name="T58" fmla="*/ 53 w 789"/>
                  <a:gd name="T59" fmla="*/ 185 h 232"/>
                  <a:gd name="T60" fmla="*/ 81 w 789"/>
                  <a:gd name="T61" fmla="*/ 178 h 232"/>
                  <a:gd name="T62" fmla="*/ 106 w 789"/>
                  <a:gd name="T63" fmla="*/ 167 h 232"/>
                  <a:gd name="T64" fmla="*/ 131 w 789"/>
                  <a:gd name="T65" fmla="*/ 153 h 232"/>
                  <a:gd name="T66" fmla="*/ 169 w 789"/>
                  <a:gd name="T67" fmla="*/ 127 h 232"/>
                  <a:gd name="T68" fmla="*/ 207 w 789"/>
                  <a:gd name="T69" fmla="*/ 100 h 232"/>
                  <a:gd name="T70" fmla="*/ 244 w 789"/>
                  <a:gd name="T71" fmla="*/ 75 h 232"/>
                  <a:gd name="T72" fmla="*/ 285 w 789"/>
                  <a:gd name="T73" fmla="*/ 52 h 232"/>
                  <a:gd name="T74" fmla="*/ 330 w 789"/>
                  <a:gd name="T75" fmla="*/ 32 h 232"/>
                  <a:gd name="T76" fmla="*/ 376 w 789"/>
                  <a:gd name="T77" fmla="*/ 15 h 232"/>
                  <a:gd name="T78" fmla="*/ 423 w 789"/>
                  <a:gd name="T79" fmla="*/ 5 h 232"/>
                  <a:gd name="T80" fmla="*/ 471 w 789"/>
                  <a:gd name="T81"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9" h="232">
                    <a:moveTo>
                      <a:pt x="471" y="0"/>
                    </a:moveTo>
                    <a:lnTo>
                      <a:pt x="518" y="1"/>
                    </a:lnTo>
                    <a:lnTo>
                      <a:pt x="565" y="7"/>
                    </a:lnTo>
                    <a:lnTo>
                      <a:pt x="614" y="23"/>
                    </a:lnTo>
                    <a:lnTo>
                      <a:pt x="661" y="43"/>
                    </a:lnTo>
                    <a:lnTo>
                      <a:pt x="706" y="67"/>
                    </a:lnTo>
                    <a:lnTo>
                      <a:pt x="750" y="97"/>
                    </a:lnTo>
                    <a:lnTo>
                      <a:pt x="789" y="128"/>
                    </a:lnTo>
                    <a:lnTo>
                      <a:pt x="737" y="120"/>
                    </a:lnTo>
                    <a:lnTo>
                      <a:pt x="686" y="120"/>
                    </a:lnTo>
                    <a:lnTo>
                      <a:pt x="634" y="125"/>
                    </a:lnTo>
                    <a:lnTo>
                      <a:pt x="583" y="135"/>
                    </a:lnTo>
                    <a:lnTo>
                      <a:pt x="533" y="150"/>
                    </a:lnTo>
                    <a:lnTo>
                      <a:pt x="484" y="167"/>
                    </a:lnTo>
                    <a:lnTo>
                      <a:pt x="434" y="183"/>
                    </a:lnTo>
                    <a:lnTo>
                      <a:pt x="385" y="200"/>
                    </a:lnTo>
                    <a:lnTo>
                      <a:pt x="335" y="215"/>
                    </a:lnTo>
                    <a:lnTo>
                      <a:pt x="289" y="224"/>
                    </a:lnTo>
                    <a:lnTo>
                      <a:pt x="246" y="230"/>
                    </a:lnTo>
                    <a:lnTo>
                      <a:pt x="203" y="232"/>
                    </a:lnTo>
                    <a:lnTo>
                      <a:pt x="165" y="230"/>
                    </a:lnTo>
                    <a:lnTo>
                      <a:pt x="129" y="227"/>
                    </a:lnTo>
                    <a:lnTo>
                      <a:pt x="97" y="220"/>
                    </a:lnTo>
                    <a:lnTo>
                      <a:pt x="69" y="214"/>
                    </a:lnTo>
                    <a:lnTo>
                      <a:pt x="45" y="207"/>
                    </a:lnTo>
                    <a:lnTo>
                      <a:pt x="26" y="201"/>
                    </a:lnTo>
                    <a:lnTo>
                      <a:pt x="12" y="195"/>
                    </a:lnTo>
                    <a:lnTo>
                      <a:pt x="3" y="191"/>
                    </a:lnTo>
                    <a:lnTo>
                      <a:pt x="0" y="190"/>
                    </a:lnTo>
                    <a:lnTo>
                      <a:pt x="53" y="185"/>
                    </a:lnTo>
                    <a:lnTo>
                      <a:pt x="81" y="178"/>
                    </a:lnTo>
                    <a:lnTo>
                      <a:pt x="106" y="167"/>
                    </a:lnTo>
                    <a:lnTo>
                      <a:pt x="131" y="153"/>
                    </a:lnTo>
                    <a:lnTo>
                      <a:pt x="169" y="127"/>
                    </a:lnTo>
                    <a:lnTo>
                      <a:pt x="207" y="100"/>
                    </a:lnTo>
                    <a:lnTo>
                      <a:pt x="244" y="75"/>
                    </a:lnTo>
                    <a:lnTo>
                      <a:pt x="285" y="52"/>
                    </a:lnTo>
                    <a:lnTo>
                      <a:pt x="330" y="32"/>
                    </a:lnTo>
                    <a:lnTo>
                      <a:pt x="376" y="15"/>
                    </a:lnTo>
                    <a:lnTo>
                      <a:pt x="423" y="5"/>
                    </a:lnTo>
                    <a:lnTo>
                      <a:pt x="471" y="0"/>
                    </a:lnTo>
                    <a:close/>
                  </a:path>
                </a:pathLst>
              </a:custGeom>
              <a:solidFill>
                <a:schemeClr val="accent4">
                  <a:alpha val="50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grpSp>
        <p:grpSp>
          <p:nvGrpSpPr>
            <p:cNvPr id="40" name="ïṡḻïḓê"/>
            <p:cNvGrpSpPr/>
            <p:nvPr/>
          </p:nvGrpSpPr>
          <p:grpSpPr>
            <a:xfrm>
              <a:off x="7196329" y="2312570"/>
              <a:ext cx="365779" cy="745274"/>
              <a:chOff x="7196329" y="1582915"/>
              <a:chExt cx="365779" cy="745274"/>
            </a:xfrm>
          </p:grpSpPr>
          <p:sp>
            <p:nvSpPr>
              <p:cNvPr id="53" name="íŝľïḋè"/>
              <p:cNvSpPr/>
              <p:nvPr/>
            </p:nvSpPr>
            <p:spPr bwMode="auto">
              <a:xfrm flipH="1">
                <a:off x="7244161" y="1656036"/>
                <a:ext cx="317947" cy="672153"/>
              </a:xfrm>
              <a:custGeom>
                <a:avLst/>
                <a:gdLst>
                  <a:gd name="T0" fmla="*/ 50 w 339"/>
                  <a:gd name="T1" fmla="*/ 0 h 717"/>
                  <a:gd name="T2" fmla="*/ 60 w 339"/>
                  <a:gd name="T3" fmla="*/ 54 h 717"/>
                  <a:gd name="T4" fmla="*/ 76 w 339"/>
                  <a:gd name="T5" fmla="*/ 108 h 717"/>
                  <a:gd name="T6" fmla="*/ 98 w 339"/>
                  <a:gd name="T7" fmla="*/ 159 h 717"/>
                  <a:gd name="T8" fmla="*/ 126 w 339"/>
                  <a:gd name="T9" fmla="*/ 207 h 717"/>
                  <a:gd name="T10" fmla="*/ 158 w 339"/>
                  <a:gd name="T11" fmla="*/ 253 h 717"/>
                  <a:gd name="T12" fmla="*/ 192 w 339"/>
                  <a:gd name="T13" fmla="*/ 297 h 717"/>
                  <a:gd name="T14" fmla="*/ 225 w 339"/>
                  <a:gd name="T15" fmla="*/ 341 h 717"/>
                  <a:gd name="T16" fmla="*/ 257 w 339"/>
                  <a:gd name="T17" fmla="*/ 386 h 717"/>
                  <a:gd name="T18" fmla="*/ 285 w 339"/>
                  <a:gd name="T19" fmla="*/ 433 h 717"/>
                  <a:gd name="T20" fmla="*/ 310 w 339"/>
                  <a:gd name="T21" fmla="*/ 483 h 717"/>
                  <a:gd name="T22" fmla="*/ 323 w 339"/>
                  <a:gd name="T23" fmla="*/ 520 h 717"/>
                  <a:gd name="T24" fmla="*/ 331 w 339"/>
                  <a:gd name="T25" fmla="*/ 558 h 717"/>
                  <a:gd name="T26" fmla="*/ 336 w 339"/>
                  <a:gd name="T27" fmla="*/ 597 h 717"/>
                  <a:gd name="T28" fmla="*/ 339 w 339"/>
                  <a:gd name="T29" fmla="*/ 638 h 717"/>
                  <a:gd name="T30" fmla="*/ 337 w 339"/>
                  <a:gd name="T31" fmla="*/ 678 h 717"/>
                  <a:gd name="T32" fmla="*/ 335 w 339"/>
                  <a:gd name="T33" fmla="*/ 717 h 717"/>
                  <a:gd name="T34" fmla="*/ 325 w 339"/>
                  <a:gd name="T35" fmla="*/ 684 h 717"/>
                  <a:gd name="T36" fmla="*/ 309 w 339"/>
                  <a:gd name="T37" fmla="*/ 652 h 717"/>
                  <a:gd name="T38" fmla="*/ 290 w 339"/>
                  <a:gd name="T39" fmla="*/ 623 h 717"/>
                  <a:gd name="T40" fmla="*/ 270 w 339"/>
                  <a:gd name="T41" fmla="*/ 595 h 717"/>
                  <a:gd name="T42" fmla="*/ 245 w 339"/>
                  <a:gd name="T43" fmla="*/ 568 h 717"/>
                  <a:gd name="T44" fmla="*/ 221 w 339"/>
                  <a:gd name="T45" fmla="*/ 544 h 717"/>
                  <a:gd name="T46" fmla="*/ 184 w 339"/>
                  <a:gd name="T47" fmla="*/ 507 h 717"/>
                  <a:gd name="T48" fmla="*/ 148 w 339"/>
                  <a:gd name="T49" fmla="*/ 471 h 717"/>
                  <a:gd name="T50" fmla="*/ 112 w 339"/>
                  <a:gd name="T51" fmla="*/ 434 h 717"/>
                  <a:gd name="T52" fmla="*/ 79 w 339"/>
                  <a:gd name="T53" fmla="*/ 396 h 717"/>
                  <a:gd name="T54" fmla="*/ 48 w 339"/>
                  <a:gd name="T55" fmla="*/ 354 h 717"/>
                  <a:gd name="T56" fmla="*/ 28 w 339"/>
                  <a:gd name="T57" fmla="*/ 318 h 717"/>
                  <a:gd name="T58" fmla="*/ 14 w 339"/>
                  <a:gd name="T59" fmla="*/ 279 h 717"/>
                  <a:gd name="T60" fmla="*/ 5 w 339"/>
                  <a:gd name="T61" fmla="*/ 239 h 717"/>
                  <a:gd name="T62" fmla="*/ 0 w 339"/>
                  <a:gd name="T63" fmla="*/ 198 h 717"/>
                  <a:gd name="T64" fmla="*/ 1 w 339"/>
                  <a:gd name="T65" fmla="*/ 156 h 717"/>
                  <a:gd name="T66" fmla="*/ 6 w 339"/>
                  <a:gd name="T67" fmla="*/ 116 h 717"/>
                  <a:gd name="T68" fmla="*/ 16 w 339"/>
                  <a:gd name="T69" fmla="*/ 75 h 717"/>
                  <a:gd name="T70" fmla="*/ 30 w 339"/>
                  <a:gd name="T71" fmla="*/ 37 h 717"/>
                  <a:gd name="T72" fmla="*/ 50 w 339"/>
                  <a:gd name="T73" fmla="*/ 0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9" h="717">
                    <a:moveTo>
                      <a:pt x="50" y="0"/>
                    </a:moveTo>
                    <a:lnTo>
                      <a:pt x="60" y="54"/>
                    </a:lnTo>
                    <a:lnTo>
                      <a:pt x="76" y="108"/>
                    </a:lnTo>
                    <a:lnTo>
                      <a:pt x="98" y="159"/>
                    </a:lnTo>
                    <a:lnTo>
                      <a:pt x="126" y="207"/>
                    </a:lnTo>
                    <a:lnTo>
                      <a:pt x="158" y="253"/>
                    </a:lnTo>
                    <a:lnTo>
                      <a:pt x="192" y="297"/>
                    </a:lnTo>
                    <a:lnTo>
                      <a:pt x="225" y="341"/>
                    </a:lnTo>
                    <a:lnTo>
                      <a:pt x="257" y="386"/>
                    </a:lnTo>
                    <a:lnTo>
                      <a:pt x="285" y="433"/>
                    </a:lnTo>
                    <a:lnTo>
                      <a:pt x="310" y="483"/>
                    </a:lnTo>
                    <a:lnTo>
                      <a:pt x="323" y="520"/>
                    </a:lnTo>
                    <a:lnTo>
                      <a:pt x="331" y="558"/>
                    </a:lnTo>
                    <a:lnTo>
                      <a:pt x="336" y="597"/>
                    </a:lnTo>
                    <a:lnTo>
                      <a:pt x="339" y="638"/>
                    </a:lnTo>
                    <a:lnTo>
                      <a:pt x="337" y="678"/>
                    </a:lnTo>
                    <a:lnTo>
                      <a:pt x="335" y="717"/>
                    </a:lnTo>
                    <a:lnTo>
                      <a:pt x="325" y="684"/>
                    </a:lnTo>
                    <a:lnTo>
                      <a:pt x="309" y="652"/>
                    </a:lnTo>
                    <a:lnTo>
                      <a:pt x="290" y="623"/>
                    </a:lnTo>
                    <a:lnTo>
                      <a:pt x="270" y="595"/>
                    </a:lnTo>
                    <a:lnTo>
                      <a:pt x="245" y="568"/>
                    </a:lnTo>
                    <a:lnTo>
                      <a:pt x="221" y="544"/>
                    </a:lnTo>
                    <a:lnTo>
                      <a:pt x="184" y="507"/>
                    </a:lnTo>
                    <a:lnTo>
                      <a:pt x="148" y="471"/>
                    </a:lnTo>
                    <a:lnTo>
                      <a:pt x="112" y="434"/>
                    </a:lnTo>
                    <a:lnTo>
                      <a:pt x="79" y="396"/>
                    </a:lnTo>
                    <a:lnTo>
                      <a:pt x="48" y="354"/>
                    </a:lnTo>
                    <a:lnTo>
                      <a:pt x="28" y="318"/>
                    </a:lnTo>
                    <a:lnTo>
                      <a:pt x="14" y="279"/>
                    </a:lnTo>
                    <a:lnTo>
                      <a:pt x="5" y="239"/>
                    </a:lnTo>
                    <a:lnTo>
                      <a:pt x="0" y="198"/>
                    </a:lnTo>
                    <a:lnTo>
                      <a:pt x="1" y="156"/>
                    </a:lnTo>
                    <a:lnTo>
                      <a:pt x="6" y="116"/>
                    </a:lnTo>
                    <a:lnTo>
                      <a:pt x="16" y="75"/>
                    </a:lnTo>
                    <a:lnTo>
                      <a:pt x="30" y="37"/>
                    </a:lnTo>
                    <a:lnTo>
                      <a:pt x="50" y="0"/>
                    </a:lnTo>
                    <a:close/>
                  </a:path>
                </a:pathLst>
              </a:custGeom>
              <a:solidFill>
                <a:schemeClr val="accent5">
                  <a:alpha val="75000"/>
                </a:schemeClr>
              </a:solidFill>
              <a:ln w="0">
                <a:noFill/>
                <a:prstDash val="solid"/>
                <a:round/>
                <a:headEnd/>
                <a:tailEnd/>
              </a:ln>
            </p:spPr>
            <p:txBody>
              <a:bodyPr vert="horz" wrap="square" lIns="91440" tIns="45720" rIns="91440" bIns="45720" numCol="1" anchor="t" anchorCtr="0" compatLnSpc="1">
                <a:prstTxWarp prst="textNoShape">
                  <a:avLst/>
                </a:prstTxWarp>
                <a:normAutofit/>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sp>
            <p:nvSpPr>
              <p:cNvPr id="54" name="íṧľîḋè"/>
              <p:cNvSpPr/>
              <p:nvPr/>
            </p:nvSpPr>
            <p:spPr bwMode="auto">
              <a:xfrm flipH="1">
                <a:off x="7196329" y="1582915"/>
                <a:ext cx="289811" cy="604656"/>
              </a:xfrm>
              <a:custGeom>
                <a:avLst/>
                <a:gdLst>
                  <a:gd name="T0" fmla="*/ 2 w 307"/>
                  <a:gd name="T1" fmla="*/ 0 h 644"/>
                  <a:gd name="T2" fmla="*/ 20 w 307"/>
                  <a:gd name="T3" fmla="*/ 43 h 644"/>
                  <a:gd name="T4" fmla="*/ 34 w 307"/>
                  <a:gd name="T5" fmla="*/ 65 h 644"/>
                  <a:gd name="T6" fmla="*/ 51 w 307"/>
                  <a:gd name="T7" fmla="*/ 82 h 644"/>
                  <a:gd name="T8" fmla="*/ 69 w 307"/>
                  <a:gd name="T9" fmla="*/ 99 h 644"/>
                  <a:gd name="T10" fmla="*/ 101 w 307"/>
                  <a:gd name="T11" fmla="*/ 124 h 644"/>
                  <a:gd name="T12" fmla="*/ 133 w 307"/>
                  <a:gd name="T13" fmla="*/ 150 h 644"/>
                  <a:gd name="T14" fmla="*/ 165 w 307"/>
                  <a:gd name="T15" fmla="*/ 174 h 644"/>
                  <a:gd name="T16" fmla="*/ 194 w 307"/>
                  <a:gd name="T17" fmla="*/ 202 h 644"/>
                  <a:gd name="T18" fmla="*/ 224 w 307"/>
                  <a:gd name="T19" fmla="*/ 234 h 644"/>
                  <a:gd name="T20" fmla="*/ 249 w 307"/>
                  <a:gd name="T21" fmla="*/ 268 h 644"/>
                  <a:gd name="T22" fmla="*/ 271 w 307"/>
                  <a:gd name="T23" fmla="*/ 304 h 644"/>
                  <a:gd name="T24" fmla="*/ 289 w 307"/>
                  <a:gd name="T25" fmla="*/ 342 h 644"/>
                  <a:gd name="T26" fmla="*/ 300 w 307"/>
                  <a:gd name="T27" fmla="*/ 383 h 644"/>
                  <a:gd name="T28" fmla="*/ 307 w 307"/>
                  <a:gd name="T29" fmla="*/ 425 h 644"/>
                  <a:gd name="T30" fmla="*/ 307 w 307"/>
                  <a:gd name="T31" fmla="*/ 469 h 644"/>
                  <a:gd name="T32" fmla="*/ 300 w 307"/>
                  <a:gd name="T33" fmla="*/ 528 h 644"/>
                  <a:gd name="T34" fmla="*/ 286 w 307"/>
                  <a:gd name="T35" fmla="*/ 587 h 644"/>
                  <a:gd name="T36" fmla="*/ 266 w 307"/>
                  <a:gd name="T37" fmla="*/ 644 h 644"/>
                  <a:gd name="T38" fmla="*/ 259 w 307"/>
                  <a:gd name="T39" fmla="*/ 602 h 644"/>
                  <a:gd name="T40" fmla="*/ 248 w 307"/>
                  <a:gd name="T41" fmla="*/ 563 h 644"/>
                  <a:gd name="T42" fmla="*/ 233 w 307"/>
                  <a:gd name="T43" fmla="*/ 526 h 644"/>
                  <a:gd name="T44" fmla="*/ 213 w 307"/>
                  <a:gd name="T45" fmla="*/ 490 h 644"/>
                  <a:gd name="T46" fmla="*/ 192 w 307"/>
                  <a:gd name="T47" fmla="*/ 455 h 644"/>
                  <a:gd name="T48" fmla="*/ 167 w 307"/>
                  <a:gd name="T49" fmla="*/ 421 h 644"/>
                  <a:gd name="T50" fmla="*/ 143 w 307"/>
                  <a:gd name="T51" fmla="*/ 387 h 644"/>
                  <a:gd name="T52" fmla="*/ 118 w 307"/>
                  <a:gd name="T53" fmla="*/ 354 h 644"/>
                  <a:gd name="T54" fmla="*/ 93 w 307"/>
                  <a:gd name="T55" fmla="*/ 321 h 644"/>
                  <a:gd name="T56" fmla="*/ 71 w 307"/>
                  <a:gd name="T57" fmla="*/ 288 h 644"/>
                  <a:gd name="T58" fmla="*/ 47 w 307"/>
                  <a:gd name="T59" fmla="*/ 244 h 644"/>
                  <a:gd name="T60" fmla="*/ 29 w 307"/>
                  <a:gd name="T61" fmla="*/ 202 h 644"/>
                  <a:gd name="T62" fmla="*/ 16 w 307"/>
                  <a:gd name="T63" fmla="*/ 163 h 644"/>
                  <a:gd name="T64" fmla="*/ 8 w 307"/>
                  <a:gd name="T65" fmla="*/ 124 h 644"/>
                  <a:gd name="T66" fmla="*/ 2 w 307"/>
                  <a:gd name="T67" fmla="*/ 90 h 644"/>
                  <a:gd name="T68" fmla="*/ 0 w 307"/>
                  <a:gd name="T69" fmla="*/ 59 h 644"/>
                  <a:gd name="T70" fmla="*/ 0 w 307"/>
                  <a:gd name="T71" fmla="*/ 35 h 644"/>
                  <a:gd name="T72" fmla="*/ 1 w 307"/>
                  <a:gd name="T73" fmla="*/ 16 h 644"/>
                  <a:gd name="T74" fmla="*/ 2 w 307"/>
                  <a:gd name="T75" fmla="*/ 5 h 644"/>
                  <a:gd name="T76" fmla="*/ 2 w 307"/>
                  <a:gd name="T77" fmla="*/ 0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7" h="644">
                    <a:moveTo>
                      <a:pt x="2" y="0"/>
                    </a:moveTo>
                    <a:lnTo>
                      <a:pt x="20" y="43"/>
                    </a:lnTo>
                    <a:lnTo>
                      <a:pt x="34" y="65"/>
                    </a:lnTo>
                    <a:lnTo>
                      <a:pt x="51" y="82"/>
                    </a:lnTo>
                    <a:lnTo>
                      <a:pt x="69" y="99"/>
                    </a:lnTo>
                    <a:lnTo>
                      <a:pt x="101" y="124"/>
                    </a:lnTo>
                    <a:lnTo>
                      <a:pt x="133" y="150"/>
                    </a:lnTo>
                    <a:lnTo>
                      <a:pt x="165" y="174"/>
                    </a:lnTo>
                    <a:lnTo>
                      <a:pt x="194" y="202"/>
                    </a:lnTo>
                    <a:lnTo>
                      <a:pt x="224" y="234"/>
                    </a:lnTo>
                    <a:lnTo>
                      <a:pt x="249" y="268"/>
                    </a:lnTo>
                    <a:lnTo>
                      <a:pt x="271" y="304"/>
                    </a:lnTo>
                    <a:lnTo>
                      <a:pt x="289" y="342"/>
                    </a:lnTo>
                    <a:lnTo>
                      <a:pt x="300" y="383"/>
                    </a:lnTo>
                    <a:lnTo>
                      <a:pt x="307" y="425"/>
                    </a:lnTo>
                    <a:lnTo>
                      <a:pt x="307" y="469"/>
                    </a:lnTo>
                    <a:lnTo>
                      <a:pt x="300" y="528"/>
                    </a:lnTo>
                    <a:lnTo>
                      <a:pt x="286" y="587"/>
                    </a:lnTo>
                    <a:lnTo>
                      <a:pt x="266" y="644"/>
                    </a:lnTo>
                    <a:lnTo>
                      <a:pt x="259" y="602"/>
                    </a:lnTo>
                    <a:lnTo>
                      <a:pt x="248" y="563"/>
                    </a:lnTo>
                    <a:lnTo>
                      <a:pt x="233" y="526"/>
                    </a:lnTo>
                    <a:lnTo>
                      <a:pt x="213" y="490"/>
                    </a:lnTo>
                    <a:lnTo>
                      <a:pt x="192" y="455"/>
                    </a:lnTo>
                    <a:lnTo>
                      <a:pt x="167" y="421"/>
                    </a:lnTo>
                    <a:lnTo>
                      <a:pt x="143" y="387"/>
                    </a:lnTo>
                    <a:lnTo>
                      <a:pt x="118" y="354"/>
                    </a:lnTo>
                    <a:lnTo>
                      <a:pt x="93" y="321"/>
                    </a:lnTo>
                    <a:lnTo>
                      <a:pt x="71" y="288"/>
                    </a:lnTo>
                    <a:lnTo>
                      <a:pt x="47" y="244"/>
                    </a:lnTo>
                    <a:lnTo>
                      <a:pt x="29" y="202"/>
                    </a:lnTo>
                    <a:lnTo>
                      <a:pt x="16" y="163"/>
                    </a:lnTo>
                    <a:lnTo>
                      <a:pt x="8" y="124"/>
                    </a:lnTo>
                    <a:lnTo>
                      <a:pt x="2" y="90"/>
                    </a:lnTo>
                    <a:lnTo>
                      <a:pt x="0" y="59"/>
                    </a:lnTo>
                    <a:lnTo>
                      <a:pt x="0" y="35"/>
                    </a:lnTo>
                    <a:lnTo>
                      <a:pt x="1" y="16"/>
                    </a:lnTo>
                    <a:lnTo>
                      <a:pt x="2" y="5"/>
                    </a:lnTo>
                    <a:lnTo>
                      <a:pt x="2" y="0"/>
                    </a:lnTo>
                    <a:close/>
                  </a:path>
                </a:pathLst>
              </a:custGeom>
              <a:solidFill>
                <a:schemeClr val="accent5">
                  <a:alpha val="50000"/>
                </a:schemeClr>
              </a:solidFill>
              <a:ln w="0">
                <a:noFill/>
                <a:prstDash val="solid"/>
                <a:round/>
                <a:headEnd/>
                <a:tailEnd/>
              </a:ln>
            </p:spPr>
            <p:txBody>
              <a:bodyPr vert="horz" wrap="square" lIns="91440" tIns="45720" rIns="91440" bIns="45720" numCol="1" anchor="t" anchorCtr="0" compatLnSpc="1">
                <a:prstTxWarp prst="textNoShape">
                  <a:avLst/>
                </a:prstTxWarp>
                <a:normAutofit/>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grpSp>
        <p:grpSp>
          <p:nvGrpSpPr>
            <p:cNvPr id="41" name="iṩľïḋé"/>
            <p:cNvGrpSpPr/>
            <p:nvPr/>
          </p:nvGrpSpPr>
          <p:grpSpPr>
            <a:xfrm>
              <a:off x="4137629" y="3719004"/>
              <a:ext cx="463320" cy="644030"/>
              <a:chOff x="4137629" y="2989349"/>
              <a:chExt cx="463320" cy="644030"/>
            </a:xfrm>
          </p:grpSpPr>
          <p:sp>
            <p:nvSpPr>
              <p:cNvPr id="51" name="iṩḷíḓe"/>
              <p:cNvSpPr/>
              <p:nvPr/>
            </p:nvSpPr>
            <p:spPr bwMode="auto">
              <a:xfrm flipH="1">
                <a:off x="4137629" y="2989349"/>
                <a:ext cx="463320" cy="562471"/>
              </a:xfrm>
              <a:custGeom>
                <a:avLst/>
                <a:gdLst>
                  <a:gd name="T0" fmla="*/ 496 w 496"/>
                  <a:gd name="T1" fmla="*/ 0 h 600"/>
                  <a:gd name="T2" fmla="*/ 487 w 496"/>
                  <a:gd name="T3" fmla="*/ 38 h 600"/>
                  <a:gd name="T4" fmla="*/ 477 w 496"/>
                  <a:gd name="T5" fmla="*/ 76 h 600"/>
                  <a:gd name="T6" fmla="*/ 463 w 496"/>
                  <a:gd name="T7" fmla="*/ 115 h 600"/>
                  <a:gd name="T8" fmla="*/ 446 w 496"/>
                  <a:gd name="T9" fmla="*/ 152 h 600"/>
                  <a:gd name="T10" fmla="*/ 426 w 496"/>
                  <a:gd name="T11" fmla="*/ 186 h 600"/>
                  <a:gd name="T12" fmla="*/ 403 w 496"/>
                  <a:gd name="T13" fmla="*/ 217 h 600"/>
                  <a:gd name="T14" fmla="*/ 365 w 496"/>
                  <a:gd name="T15" fmla="*/ 257 h 600"/>
                  <a:gd name="T16" fmla="*/ 322 w 496"/>
                  <a:gd name="T17" fmla="*/ 293 h 600"/>
                  <a:gd name="T18" fmla="*/ 279 w 496"/>
                  <a:gd name="T19" fmla="*/ 326 h 600"/>
                  <a:gd name="T20" fmla="*/ 234 w 496"/>
                  <a:gd name="T21" fmla="*/ 358 h 600"/>
                  <a:gd name="T22" fmla="*/ 188 w 496"/>
                  <a:gd name="T23" fmla="*/ 390 h 600"/>
                  <a:gd name="T24" fmla="*/ 145 w 496"/>
                  <a:gd name="T25" fmla="*/ 424 h 600"/>
                  <a:gd name="T26" fmla="*/ 104 w 496"/>
                  <a:gd name="T27" fmla="*/ 461 h 600"/>
                  <a:gd name="T28" fmla="*/ 68 w 496"/>
                  <a:gd name="T29" fmla="*/ 505 h 600"/>
                  <a:gd name="T30" fmla="*/ 36 w 496"/>
                  <a:gd name="T31" fmla="*/ 551 h 600"/>
                  <a:gd name="T32" fmla="*/ 9 w 496"/>
                  <a:gd name="T33" fmla="*/ 600 h 600"/>
                  <a:gd name="T34" fmla="*/ 3 w 496"/>
                  <a:gd name="T35" fmla="*/ 560 h 600"/>
                  <a:gd name="T36" fmla="*/ 0 w 496"/>
                  <a:gd name="T37" fmla="*/ 517 h 600"/>
                  <a:gd name="T38" fmla="*/ 3 w 496"/>
                  <a:gd name="T39" fmla="*/ 477 h 600"/>
                  <a:gd name="T40" fmla="*/ 10 w 496"/>
                  <a:gd name="T41" fmla="*/ 436 h 600"/>
                  <a:gd name="T42" fmla="*/ 22 w 496"/>
                  <a:gd name="T43" fmla="*/ 395 h 600"/>
                  <a:gd name="T44" fmla="*/ 38 w 496"/>
                  <a:gd name="T45" fmla="*/ 358 h 600"/>
                  <a:gd name="T46" fmla="*/ 59 w 496"/>
                  <a:gd name="T47" fmla="*/ 322 h 600"/>
                  <a:gd name="T48" fmla="*/ 85 w 496"/>
                  <a:gd name="T49" fmla="*/ 289 h 600"/>
                  <a:gd name="T50" fmla="*/ 115 w 496"/>
                  <a:gd name="T51" fmla="*/ 261 h 600"/>
                  <a:gd name="T52" fmla="*/ 156 w 496"/>
                  <a:gd name="T53" fmla="*/ 231 h 600"/>
                  <a:gd name="T54" fmla="*/ 200 w 496"/>
                  <a:gd name="T55" fmla="*/ 203 h 600"/>
                  <a:gd name="T56" fmla="*/ 244 w 496"/>
                  <a:gd name="T57" fmla="*/ 178 h 600"/>
                  <a:gd name="T58" fmla="*/ 290 w 496"/>
                  <a:gd name="T59" fmla="*/ 156 h 600"/>
                  <a:gd name="T60" fmla="*/ 336 w 496"/>
                  <a:gd name="T61" fmla="*/ 133 h 600"/>
                  <a:gd name="T62" fmla="*/ 367 w 496"/>
                  <a:gd name="T63" fmla="*/ 116 h 600"/>
                  <a:gd name="T64" fmla="*/ 398 w 496"/>
                  <a:gd name="T65" fmla="*/ 98 h 600"/>
                  <a:gd name="T66" fmla="*/ 426 w 496"/>
                  <a:gd name="T67" fmla="*/ 78 h 600"/>
                  <a:gd name="T68" fmla="*/ 453 w 496"/>
                  <a:gd name="T69" fmla="*/ 55 h 600"/>
                  <a:gd name="T70" fmla="*/ 477 w 496"/>
                  <a:gd name="T71" fmla="*/ 29 h 600"/>
                  <a:gd name="T72" fmla="*/ 496 w 496"/>
                  <a:gd name="T73"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6" h="600">
                    <a:moveTo>
                      <a:pt x="496" y="0"/>
                    </a:moveTo>
                    <a:lnTo>
                      <a:pt x="487" y="38"/>
                    </a:lnTo>
                    <a:lnTo>
                      <a:pt x="477" y="76"/>
                    </a:lnTo>
                    <a:lnTo>
                      <a:pt x="463" y="115"/>
                    </a:lnTo>
                    <a:lnTo>
                      <a:pt x="446" y="152"/>
                    </a:lnTo>
                    <a:lnTo>
                      <a:pt x="426" y="186"/>
                    </a:lnTo>
                    <a:lnTo>
                      <a:pt x="403" y="217"/>
                    </a:lnTo>
                    <a:lnTo>
                      <a:pt x="365" y="257"/>
                    </a:lnTo>
                    <a:lnTo>
                      <a:pt x="322" y="293"/>
                    </a:lnTo>
                    <a:lnTo>
                      <a:pt x="279" y="326"/>
                    </a:lnTo>
                    <a:lnTo>
                      <a:pt x="234" y="358"/>
                    </a:lnTo>
                    <a:lnTo>
                      <a:pt x="188" y="390"/>
                    </a:lnTo>
                    <a:lnTo>
                      <a:pt x="145" y="424"/>
                    </a:lnTo>
                    <a:lnTo>
                      <a:pt x="104" y="461"/>
                    </a:lnTo>
                    <a:lnTo>
                      <a:pt x="68" y="505"/>
                    </a:lnTo>
                    <a:lnTo>
                      <a:pt x="36" y="551"/>
                    </a:lnTo>
                    <a:lnTo>
                      <a:pt x="9" y="600"/>
                    </a:lnTo>
                    <a:lnTo>
                      <a:pt x="3" y="560"/>
                    </a:lnTo>
                    <a:lnTo>
                      <a:pt x="0" y="517"/>
                    </a:lnTo>
                    <a:lnTo>
                      <a:pt x="3" y="477"/>
                    </a:lnTo>
                    <a:lnTo>
                      <a:pt x="10" y="436"/>
                    </a:lnTo>
                    <a:lnTo>
                      <a:pt x="22" y="395"/>
                    </a:lnTo>
                    <a:lnTo>
                      <a:pt x="38" y="358"/>
                    </a:lnTo>
                    <a:lnTo>
                      <a:pt x="59" y="322"/>
                    </a:lnTo>
                    <a:lnTo>
                      <a:pt x="85" y="289"/>
                    </a:lnTo>
                    <a:lnTo>
                      <a:pt x="115" y="261"/>
                    </a:lnTo>
                    <a:lnTo>
                      <a:pt x="156" y="231"/>
                    </a:lnTo>
                    <a:lnTo>
                      <a:pt x="200" y="203"/>
                    </a:lnTo>
                    <a:lnTo>
                      <a:pt x="244" y="178"/>
                    </a:lnTo>
                    <a:lnTo>
                      <a:pt x="290" y="156"/>
                    </a:lnTo>
                    <a:lnTo>
                      <a:pt x="336" y="133"/>
                    </a:lnTo>
                    <a:lnTo>
                      <a:pt x="367" y="116"/>
                    </a:lnTo>
                    <a:lnTo>
                      <a:pt x="398" y="98"/>
                    </a:lnTo>
                    <a:lnTo>
                      <a:pt x="426" y="78"/>
                    </a:lnTo>
                    <a:lnTo>
                      <a:pt x="453" y="55"/>
                    </a:lnTo>
                    <a:lnTo>
                      <a:pt x="477" y="29"/>
                    </a:lnTo>
                    <a:lnTo>
                      <a:pt x="496" y="0"/>
                    </a:lnTo>
                    <a:close/>
                  </a:path>
                </a:pathLst>
              </a:custGeom>
              <a:solidFill>
                <a:schemeClr val="accent1">
                  <a:alpha val="50000"/>
                </a:schemeClr>
              </a:solidFill>
              <a:ln w="0">
                <a:noFill/>
                <a:prstDash val="solid"/>
                <a:round/>
                <a:headEnd/>
                <a:tailEnd/>
              </a:ln>
            </p:spPr>
            <p:txBody>
              <a:bodyPr vert="horz" wrap="square" lIns="91440" tIns="45720" rIns="91440" bIns="45720" numCol="1" anchor="t" anchorCtr="0" compatLnSpc="1">
                <a:prstTxWarp prst="textNoShape">
                  <a:avLst/>
                </a:prstTxWarp>
                <a:normAutofit lnSpcReduction="1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sp>
            <p:nvSpPr>
              <p:cNvPr id="52" name="îSľïḓé"/>
              <p:cNvSpPr/>
              <p:nvPr/>
            </p:nvSpPr>
            <p:spPr bwMode="auto">
              <a:xfrm flipH="1">
                <a:off x="4162902" y="3129967"/>
                <a:ext cx="421199" cy="503412"/>
              </a:xfrm>
              <a:custGeom>
                <a:avLst/>
                <a:gdLst>
                  <a:gd name="T0" fmla="*/ 445 w 448"/>
                  <a:gd name="T1" fmla="*/ 0 h 537"/>
                  <a:gd name="T2" fmla="*/ 448 w 448"/>
                  <a:gd name="T3" fmla="*/ 60 h 537"/>
                  <a:gd name="T4" fmla="*/ 444 w 448"/>
                  <a:gd name="T5" fmla="*/ 121 h 537"/>
                  <a:gd name="T6" fmla="*/ 433 w 448"/>
                  <a:gd name="T7" fmla="*/ 180 h 537"/>
                  <a:gd name="T8" fmla="*/ 418 w 448"/>
                  <a:gd name="T9" fmla="*/ 222 h 537"/>
                  <a:gd name="T10" fmla="*/ 401 w 448"/>
                  <a:gd name="T11" fmla="*/ 260 h 537"/>
                  <a:gd name="T12" fmla="*/ 376 w 448"/>
                  <a:gd name="T13" fmla="*/ 295 h 537"/>
                  <a:gd name="T14" fmla="*/ 349 w 448"/>
                  <a:gd name="T15" fmla="*/ 326 h 537"/>
                  <a:gd name="T16" fmla="*/ 317 w 448"/>
                  <a:gd name="T17" fmla="*/ 354 h 537"/>
                  <a:gd name="T18" fmla="*/ 283 w 448"/>
                  <a:gd name="T19" fmla="*/ 379 h 537"/>
                  <a:gd name="T20" fmla="*/ 245 w 448"/>
                  <a:gd name="T21" fmla="*/ 402 h 537"/>
                  <a:gd name="T22" fmla="*/ 207 w 448"/>
                  <a:gd name="T23" fmla="*/ 418 h 537"/>
                  <a:gd name="T24" fmla="*/ 170 w 448"/>
                  <a:gd name="T25" fmla="*/ 433 h 537"/>
                  <a:gd name="T26" fmla="*/ 132 w 448"/>
                  <a:gd name="T27" fmla="*/ 446 h 537"/>
                  <a:gd name="T28" fmla="*/ 94 w 448"/>
                  <a:gd name="T29" fmla="*/ 462 h 537"/>
                  <a:gd name="T30" fmla="*/ 72 w 448"/>
                  <a:gd name="T31" fmla="*/ 472 h 537"/>
                  <a:gd name="T32" fmla="*/ 50 w 448"/>
                  <a:gd name="T33" fmla="*/ 484 h 537"/>
                  <a:gd name="T34" fmla="*/ 31 w 448"/>
                  <a:gd name="T35" fmla="*/ 501 h 537"/>
                  <a:gd name="T36" fmla="*/ 0 w 448"/>
                  <a:gd name="T37" fmla="*/ 537 h 537"/>
                  <a:gd name="T38" fmla="*/ 2 w 448"/>
                  <a:gd name="T39" fmla="*/ 532 h 537"/>
                  <a:gd name="T40" fmla="*/ 4 w 448"/>
                  <a:gd name="T41" fmla="*/ 520 h 537"/>
                  <a:gd name="T42" fmla="*/ 9 w 448"/>
                  <a:gd name="T43" fmla="*/ 502 h 537"/>
                  <a:gd name="T44" fmla="*/ 17 w 448"/>
                  <a:gd name="T45" fmla="*/ 478 h 537"/>
                  <a:gd name="T46" fmla="*/ 28 w 448"/>
                  <a:gd name="T47" fmla="*/ 450 h 537"/>
                  <a:gd name="T48" fmla="*/ 42 w 448"/>
                  <a:gd name="T49" fmla="*/ 419 h 537"/>
                  <a:gd name="T50" fmla="*/ 63 w 448"/>
                  <a:gd name="T51" fmla="*/ 386 h 537"/>
                  <a:gd name="T52" fmla="*/ 87 w 448"/>
                  <a:gd name="T53" fmla="*/ 351 h 537"/>
                  <a:gd name="T54" fmla="*/ 117 w 448"/>
                  <a:gd name="T55" fmla="*/ 316 h 537"/>
                  <a:gd name="T56" fmla="*/ 152 w 448"/>
                  <a:gd name="T57" fmla="*/ 283 h 537"/>
                  <a:gd name="T58" fmla="*/ 184 w 448"/>
                  <a:gd name="T59" fmla="*/ 258 h 537"/>
                  <a:gd name="T60" fmla="*/ 218 w 448"/>
                  <a:gd name="T61" fmla="*/ 233 h 537"/>
                  <a:gd name="T62" fmla="*/ 252 w 448"/>
                  <a:gd name="T63" fmla="*/ 209 h 537"/>
                  <a:gd name="T64" fmla="*/ 285 w 448"/>
                  <a:gd name="T65" fmla="*/ 185 h 537"/>
                  <a:gd name="T66" fmla="*/ 319 w 448"/>
                  <a:gd name="T67" fmla="*/ 159 h 537"/>
                  <a:gd name="T68" fmla="*/ 349 w 448"/>
                  <a:gd name="T69" fmla="*/ 133 h 537"/>
                  <a:gd name="T70" fmla="*/ 379 w 448"/>
                  <a:gd name="T71" fmla="*/ 103 h 537"/>
                  <a:gd name="T72" fmla="*/ 404 w 448"/>
                  <a:gd name="T73" fmla="*/ 73 h 537"/>
                  <a:gd name="T74" fmla="*/ 427 w 448"/>
                  <a:gd name="T75" fmla="*/ 38 h 537"/>
                  <a:gd name="T76" fmla="*/ 445 w 448"/>
                  <a:gd name="T77" fmla="*/ 0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8" h="537">
                    <a:moveTo>
                      <a:pt x="445" y="0"/>
                    </a:moveTo>
                    <a:lnTo>
                      <a:pt x="448" y="60"/>
                    </a:lnTo>
                    <a:lnTo>
                      <a:pt x="444" y="121"/>
                    </a:lnTo>
                    <a:lnTo>
                      <a:pt x="433" y="180"/>
                    </a:lnTo>
                    <a:lnTo>
                      <a:pt x="418" y="222"/>
                    </a:lnTo>
                    <a:lnTo>
                      <a:pt x="401" y="260"/>
                    </a:lnTo>
                    <a:lnTo>
                      <a:pt x="376" y="295"/>
                    </a:lnTo>
                    <a:lnTo>
                      <a:pt x="349" y="326"/>
                    </a:lnTo>
                    <a:lnTo>
                      <a:pt x="317" y="354"/>
                    </a:lnTo>
                    <a:lnTo>
                      <a:pt x="283" y="379"/>
                    </a:lnTo>
                    <a:lnTo>
                      <a:pt x="245" y="402"/>
                    </a:lnTo>
                    <a:lnTo>
                      <a:pt x="207" y="418"/>
                    </a:lnTo>
                    <a:lnTo>
                      <a:pt x="170" y="433"/>
                    </a:lnTo>
                    <a:lnTo>
                      <a:pt x="132" y="446"/>
                    </a:lnTo>
                    <a:lnTo>
                      <a:pt x="94" y="462"/>
                    </a:lnTo>
                    <a:lnTo>
                      <a:pt x="72" y="472"/>
                    </a:lnTo>
                    <a:lnTo>
                      <a:pt x="50" y="484"/>
                    </a:lnTo>
                    <a:lnTo>
                      <a:pt x="31" y="501"/>
                    </a:lnTo>
                    <a:lnTo>
                      <a:pt x="0" y="537"/>
                    </a:lnTo>
                    <a:lnTo>
                      <a:pt x="2" y="532"/>
                    </a:lnTo>
                    <a:lnTo>
                      <a:pt x="4" y="520"/>
                    </a:lnTo>
                    <a:lnTo>
                      <a:pt x="9" y="502"/>
                    </a:lnTo>
                    <a:lnTo>
                      <a:pt x="17" y="478"/>
                    </a:lnTo>
                    <a:lnTo>
                      <a:pt x="28" y="450"/>
                    </a:lnTo>
                    <a:lnTo>
                      <a:pt x="42" y="419"/>
                    </a:lnTo>
                    <a:lnTo>
                      <a:pt x="63" y="386"/>
                    </a:lnTo>
                    <a:lnTo>
                      <a:pt x="87" y="351"/>
                    </a:lnTo>
                    <a:lnTo>
                      <a:pt x="117" y="316"/>
                    </a:lnTo>
                    <a:lnTo>
                      <a:pt x="152" y="283"/>
                    </a:lnTo>
                    <a:lnTo>
                      <a:pt x="184" y="258"/>
                    </a:lnTo>
                    <a:lnTo>
                      <a:pt x="218" y="233"/>
                    </a:lnTo>
                    <a:lnTo>
                      <a:pt x="252" y="209"/>
                    </a:lnTo>
                    <a:lnTo>
                      <a:pt x="285" y="185"/>
                    </a:lnTo>
                    <a:lnTo>
                      <a:pt x="319" y="159"/>
                    </a:lnTo>
                    <a:lnTo>
                      <a:pt x="349" y="133"/>
                    </a:lnTo>
                    <a:lnTo>
                      <a:pt x="379" y="103"/>
                    </a:lnTo>
                    <a:lnTo>
                      <a:pt x="404" y="73"/>
                    </a:lnTo>
                    <a:lnTo>
                      <a:pt x="427" y="38"/>
                    </a:lnTo>
                    <a:lnTo>
                      <a:pt x="445" y="0"/>
                    </a:lnTo>
                    <a:close/>
                  </a:path>
                </a:pathLst>
              </a:custGeom>
              <a:solidFill>
                <a:schemeClr val="accent1">
                  <a:alpha val="75000"/>
                </a:schemeClr>
              </a:solidFill>
              <a:ln w="0">
                <a:noFill/>
                <a:prstDash val="solid"/>
                <a:round/>
                <a:headEnd/>
                <a:tailEnd/>
              </a:ln>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1645854" rtl="0" eaLnBrk="1" latinLnBrk="0" hangingPunct="1">
                  <a:defRPr sz="3240" kern="1200">
                    <a:solidFill>
                      <a:schemeClr val="tx1"/>
                    </a:solidFill>
                  </a:defRPr>
                </a:lvl1pPr>
                <a:lvl2pPr marL="822928" algn="l" defTabSz="1645854" rtl="0" eaLnBrk="1" latinLnBrk="0" hangingPunct="1">
                  <a:defRPr sz="3240" kern="1200">
                    <a:solidFill>
                      <a:schemeClr val="tx1"/>
                    </a:solidFill>
                  </a:defRPr>
                </a:lvl2pPr>
                <a:lvl3pPr marL="1645854" algn="l" defTabSz="1645854" rtl="0" eaLnBrk="1" latinLnBrk="0" hangingPunct="1">
                  <a:defRPr sz="3240" kern="1200">
                    <a:solidFill>
                      <a:schemeClr val="tx1"/>
                    </a:solidFill>
                  </a:defRPr>
                </a:lvl3pPr>
                <a:lvl4pPr marL="2468782" algn="l" defTabSz="1645854" rtl="0" eaLnBrk="1" latinLnBrk="0" hangingPunct="1">
                  <a:defRPr sz="3240" kern="1200">
                    <a:solidFill>
                      <a:schemeClr val="tx1"/>
                    </a:solidFill>
                  </a:defRPr>
                </a:lvl4pPr>
                <a:lvl5pPr marL="3291708" algn="l" defTabSz="1645854" rtl="0" eaLnBrk="1" latinLnBrk="0" hangingPunct="1">
                  <a:defRPr sz="3240" kern="1200">
                    <a:solidFill>
                      <a:schemeClr val="tx1"/>
                    </a:solidFill>
                  </a:defRPr>
                </a:lvl5pPr>
                <a:lvl6pPr marL="4114636" algn="l" defTabSz="1645854" rtl="0" eaLnBrk="1" latinLnBrk="0" hangingPunct="1">
                  <a:defRPr sz="3240" kern="1200">
                    <a:solidFill>
                      <a:schemeClr val="tx1"/>
                    </a:solidFill>
                  </a:defRPr>
                </a:lvl6pPr>
                <a:lvl7pPr marL="4937562" algn="l" defTabSz="1645854" rtl="0" eaLnBrk="1" latinLnBrk="0" hangingPunct="1">
                  <a:defRPr sz="3240" kern="1200">
                    <a:solidFill>
                      <a:schemeClr val="tx1"/>
                    </a:solidFill>
                  </a:defRPr>
                </a:lvl7pPr>
                <a:lvl8pPr marL="5760490" algn="l" defTabSz="1645854" rtl="0" eaLnBrk="1" latinLnBrk="0" hangingPunct="1">
                  <a:defRPr sz="3240" kern="1200">
                    <a:solidFill>
                      <a:schemeClr val="tx1"/>
                    </a:solidFill>
                  </a:defRPr>
                </a:lvl8pPr>
                <a:lvl9pPr marL="6583417" algn="l" defTabSz="1645854" rtl="0" eaLnBrk="1" latinLnBrk="0" hangingPunct="1">
                  <a:defRPr sz="3240" kern="1200">
                    <a:solidFill>
                      <a:schemeClr val="tx1"/>
                    </a:solidFill>
                  </a:defRPr>
                </a:lvl9pPr>
              </a:lstStyle>
              <a:p>
                <a:endParaRPr lang="en-GB" dirty="0"/>
              </a:p>
            </p:txBody>
          </p:sp>
        </p:grpSp>
        <p:sp>
          <p:nvSpPr>
            <p:cNvPr id="42" name="íṡḻïďê"/>
            <p:cNvSpPr/>
            <p:nvPr/>
          </p:nvSpPr>
          <p:spPr>
            <a:xfrm>
              <a:off x="6661233" y="3059912"/>
              <a:ext cx="318870" cy="318792"/>
            </a:xfrm>
            <a:prstGeom prst="ellipse">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49" name="iṡḷïḋé"/>
            <p:cNvSpPr/>
            <p:nvPr/>
          </p:nvSpPr>
          <p:spPr>
            <a:xfrm>
              <a:off x="6405521" y="4474586"/>
              <a:ext cx="751879" cy="751696"/>
            </a:xfrm>
            <a:prstGeom prst="ellipse">
              <a:avLst/>
            </a:prstGeom>
            <a:solidFill>
              <a:schemeClr val="accent5">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92500" lnSpcReduction="1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sp>
          <p:nvSpPr>
            <p:cNvPr id="47" name="íṡ1îḑê"/>
            <p:cNvSpPr/>
            <p:nvPr/>
          </p:nvSpPr>
          <p:spPr>
            <a:xfrm>
              <a:off x="4339625" y="4466134"/>
              <a:ext cx="751879" cy="751696"/>
            </a:xfrm>
            <a:prstGeom prst="ellipse">
              <a:avLst/>
            </a:prstGeom>
            <a:solidFill>
              <a:schemeClr val="accent4">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92500" lnSpcReduction="10000"/>
            </a:bodyPr>
            <a:lstStyle>
              <a:defPPr>
                <a:defRPr lang="en-US"/>
              </a:defPPr>
              <a:lvl1pPr marL="0" algn="l" defTabSz="1645854" rtl="0" eaLnBrk="1" latinLnBrk="0" hangingPunct="1">
                <a:defRPr sz="3240" kern="1200">
                  <a:solidFill>
                    <a:schemeClr val="lt1"/>
                  </a:solidFill>
                </a:defRPr>
              </a:lvl1pPr>
              <a:lvl2pPr marL="822928" algn="l" defTabSz="1645854" rtl="0" eaLnBrk="1" latinLnBrk="0" hangingPunct="1">
                <a:defRPr sz="3240" kern="1200">
                  <a:solidFill>
                    <a:schemeClr val="lt1"/>
                  </a:solidFill>
                </a:defRPr>
              </a:lvl2pPr>
              <a:lvl3pPr marL="1645854" algn="l" defTabSz="1645854" rtl="0" eaLnBrk="1" latinLnBrk="0" hangingPunct="1">
                <a:defRPr sz="3240" kern="1200">
                  <a:solidFill>
                    <a:schemeClr val="lt1"/>
                  </a:solidFill>
                </a:defRPr>
              </a:lvl3pPr>
              <a:lvl4pPr marL="2468782" algn="l" defTabSz="1645854" rtl="0" eaLnBrk="1" latinLnBrk="0" hangingPunct="1">
                <a:defRPr sz="3240" kern="1200">
                  <a:solidFill>
                    <a:schemeClr val="lt1"/>
                  </a:solidFill>
                </a:defRPr>
              </a:lvl4pPr>
              <a:lvl5pPr marL="3291708" algn="l" defTabSz="1645854" rtl="0" eaLnBrk="1" latinLnBrk="0" hangingPunct="1">
                <a:defRPr sz="3240" kern="1200">
                  <a:solidFill>
                    <a:schemeClr val="lt1"/>
                  </a:solidFill>
                </a:defRPr>
              </a:lvl5pPr>
              <a:lvl6pPr marL="4114636" algn="l" defTabSz="1645854" rtl="0" eaLnBrk="1" latinLnBrk="0" hangingPunct="1">
                <a:defRPr sz="3240" kern="1200">
                  <a:solidFill>
                    <a:schemeClr val="lt1"/>
                  </a:solidFill>
                </a:defRPr>
              </a:lvl6pPr>
              <a:lvl7pPr marL="4937562" algn="l" defTabSz="1645854" rtl="0" eaLnBrk="1" latinLnBrk="0" hangingPunct="1">
                <a:defRPr sz="3240" kern="1200">
                  <a:solidFill>
                    <a:schemeClr val="lt1"/>
                  </a:solidFill>
                </a:defRPr>
              </a:lvl7pPr>
              <a:lvl8pPr marL="5760490" algn="l" defTabSz="1645854" rtl="0" eaLnBrk="1" latinLnBrk="0" hangingPunct="1">
                <a:defRPr sz="3240" kern="1200">
                  <a:solidFill>
                    <a:schemeClr val="lt1"/>
                  </a:solidFill>
                </a:defRPr>
              </a:lvl8pPr>
              <a:lvl9pPr marL="6583417" algn="l" defTabSz="1645854" rtl="0" eaLnBrk="1" latinLnBrk="0" hangingPunct="1">
                <a:defRPr sz="3240" kern="1200">
                  <a:solidFill>
                    <a:schemeClr val="lt1"/>
                  </a:solidFill>
                </a:defRPr>
              </a:lvl9pPr>
            </a:lstStyle>
            <a:p>
              <a:pPr algn="ctr"/>
              <a:endParaRPr lang="en-GB" dirty="0"/>
            </a:p>
          </p:txBody>
        </p:sp>
      </p:grpSp>
      <p:pic>
        <p:nvPicPr>
          <p:cNvPr id="85" name="图片 84" descr="228922c0ef5cf2d9445533006c81a2b5"/>
          <p:cNvPicPr>
            <a:picLocks noChangeAspect="1"/>
          </p:cNvPicPr>
          <p:nvPr/>
        </p:nvPicPr>
        <p:blipFill>
          <a:blip r:embed="rId4"/>
          <a:stretch>
            <a:fillRect/>
          </a:stretch>
        </p:blipFill>
        <p:spPr>
          <a:xfrm>
            <a:off x="217805" y="-53975"/>
            <a:ext cx="12135485" cy="6704965"/>
          </a:xfrm>
          <a:prstGeom prst="rect">
            <a:avLst/>
          </a:prstGeom>
        </p:spPr>
      </p:pic>
      <p:grpSp>
        <p:nvGrpSpPr>
          <p:cNvPr id="86" name="组合 85"/>
          <p:cNvGrpSpPr/>
          <p:nvPr/>
        </p:nvGrpSpPr>
        <p:grpSpPr>
          <a:xfrm>
            <a:off x="623281" y="940118"/>
            <a:ext cx="3803015" cy="860425"/>
            <a:chOff x="8289" y="1488"/>
            <a:chExt cx="5989" cy="1355"/>
          </a:xfrm>
        </p:grpSpPr>
        <p:sp>
          <p:nvSpPr>
            <p:cNvPr id="87" name="TextBox 28"/>
            <p:cNvSpPr txBox="1"/>
            <p:nvPr/>
          </p:nvSpPr>
          <p:spPr>
            <a:xfrm>
              <a:off x="8394" y="1488"/>
              <a:ext cx="5762" cy="1031"/>
            </a:xfrm>
            <a:prstGeom prst="rect">
              <a:avLst/>
            </a:prstGeom>
            <a:noFill/>
          </p:spPr>
          <p:txBody>
            <a:bodyPr wrap="square" lIns="91440" tIns="45720" rIns="91440" bIns="45720" rtlCol="0">
              <a:spAutoFit/>
            </a:bodyPr>
            <a:lstStyle/>
            <a:p>
              <a:pPr>
                <a:lnSpc>
                  <a:spcPct val="150000"/>
                </a:lnSpc>
              </a:pPr>
              <a:r>
                <a:rPr lang="zh-CN" altLang="en-US" sz="2660" b="1" dirty="0">
                  <a:solidFill>
                    <a:srgbClr val="527C57"/>
                  </a:solidFill>
                  <a:latin typeface="字体管家胖丫儿" panose="00020600040101010101" charset="-122"/>
                  <a:ea typeface="字体管家胖丫儿" panose="00020600040101010101" charset="-122"/>
                  <a:sym typeface="+mn-ea"/>
                </a:rPr>
                <a:t>它</a:t>
              </a:r>
              <a:r>
                <a:rPr lang="zh-CN" altLang="en-US" sz="2660" b="1" dirty="0" smtClean="0">
                  <a:solidFill>
                    <a:srgbClr val="527C57"/>
                  </a:solidFill>
                  <a:latin typeface="字体管家胖丫儿" panose="00020600040101010101" charset="-122"/>
                  <a:ea typeface="字体管家胖丫儿" panose="00020600040101010101" charset="-122"/>
                  <a:sym typeface="+mn-ea"/>
                </a:rPr>
                <a:t>是如何工作的？</a:t>
              </a:r>
              <a:endParaRPr lang="zh-CN" altLang="en-US" sz="2660" b="1" dirty="0">
                <a:solidFill>
                  <a:srgbClr val="527C57"/>
                </a:solidFill>
                <a:latin typeface="字体管家胖丫儿" panose="00020600040101010101" charset="-122"/>
                <a:ea typeface="字体管家胖丫儿" panose="00020600040101010101" charset="-122"/>
                <a:sym typeface="+mn-ea"/>
              </a:endParaRPr>
            </a:p>
          </p:txBody>
        </p:sp>
        <p:sp>
          <p:nvSpPr>
            <p:cNvPr id="88" name="文本框 87"/>
            <p:cNvSpPr txBox="1"/>
            <p:nvPr/>
          </p:nvSpPr>
          <p:spPr>
            <a:xfrm>
              <a:off x="8289" y="2358"/>
              <a:ext cx="5989" cy="485"/>
            </a:xfrm>
            <a:prstGeom prst="rect">
              <a:avLst/>
            </a:prstGeom>
            <a:noFill/>
          </p:spPr>
          <p:txBody>
            <a:bodyPr wrap="square" rtlCol="0">
              <a:spAutoFit/>
            </a:bodyPr>
            <a:lstStyle/>
            <a:p>
              <a:r>
                <a:rPr lang="en-US" altLang="zh-CN" sz="1400" dirty="0" smtClean="0">
                  <a:solidFill>
                    <a:srgbClr val="527C57"/>
                  </a:solidFill>
                  <a:latin typeface="字体管家胖丫儿" panose="00020600040101010101" charset="-122"/>
                  <a:ea typeface="字体管家胖丫儿" panose="00020600040101010101" charset="-122"/>
                  <a:sym typeface="+mn-ea"/>
                </a:rPr>
                <a:t> How does it work?</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sp>
        <p:nvSpPr>
          <p:cNvPr id="89" name="文本框 88"/>
          <p:cNvSpPr txBox="1"/>
          <p:nvPr/>
        </p:nvSpPr>
        <p:spPr>
          <a:xfrm>
            <a:off x="4532235" y="2472174"/>
            <a:ext cx="1078818" cy="369332"/>
          </a:xfrm>
          <a:prstGeom prst="rect">
            <a:avLst/>
          </a:prstGeom>
          <a:noFill/>
        </p:spPr>
        <p:txBody>
          <a:bodyPr wrap="square" rtlCol="0">
            <a:spAutoFit/>
          </a:bodyPr>
          <a:lstStyle/>
          <a:p>
            <a:r>
              <a:rPr lang="en-US" altLang="zh-CN" dirty="0" smtClean="0">
                <a:solidFill>
                  <a:schemeClr val="bg1"/>
                </a:solidFill>
                <a:latin typeface="华文仿宋" panose="02010600040101010101" pitchFamily="2" charset="-122"/>
                <a:ea typeface="华文仿宋" panose="02010600040101010101" pitchFamily="2" charset="-122"/>
              </a:rPr>
              <a:t>Raspberry</a:t>
            </a:r>
            <a:endParaRPr lang="zh-CN" altLang="en-US" dirty="0">
              <a:solidFill>
                <a:schemeClr val="bg1"/>
              </a:solidFill>
              <a:latin typeface="华文仿宋" panose="02010600040101010101" pitchFamily="2" charset="-122"/>
              <a:ea typeface="华文仿宋" panose="02010600040101010101" pitchFamily="2" charset="-122"/>
            </a:endParaRPr>
          </a:p>
        </p:txBody>
      </p:sp>
      <p:sp>
        <p:nvSpPr>
          <p:cNvPr id="90" name="文本框 89"/>
          <p:cNvSpPr txBox="1"/>
          <p:nvPr/>
        </p:nvSpPr>
        <p:spPr>
          <a:xfrm>
            <a:off x="5687744" y="2831222"/>
            <a:ext cx="992592" cy="369332"/>
          </a:xfrm>
          <a:prstGeom prst="rect">
            <a:avLst/>
          </a:prstGeom>
          <a:noFill/>
        </p:spPr>
        <p:txBody>
          <a:bodyPr wrap="square" rtlCol="0">
            <a:spAutoFit/>
          </a:bodyPr>
          <a:lstStyle/>
          <a:p>
            <a:r>
              <a:rPr lang="en-US" altLang="zh-CN" dirty="0" smtClean="0">
                <a:solidFill>
                  <a:schemeClr val="bg1"/>
                </a:solidFill>
                <a:latin typeface="华文仿宋" panose="02010600040101010101" pitchFamily="2" charset="-122"/>
                <a:ea typeface="华文仿宋" panose="02010600040101010101" pitchFamily="2" charset="-122"/>
              </a:rPr>
              <a:t>Arduino</a:t>
            </a:r>
            <a:endParaRPr lang="zh-CN" altLang="en-US" dirty="0">
              <a:solidFill>
                <a:schemeClr val="bg1"/>
              </a:solidFill>
              <a:latin typeface="华文仿宋" panose="02010600040101010101" pitchFamily="2" charset="-122"/>
              <a:ea typeface="华文仿宋" panose="02010600040101010101" pitchFamily="2" charset="-122"/>
            </a:endParaRPr>
          </a:p>
        </p:txBody>
      </p:sp>
      <p:sp>
        <p:nvSpPr>
          <p:cNvPr id="92" name="文本框 91"/>
          <p:cNvSpPr txBox="1"/>
          <p:nvPr/>
        </p:nvSpPr>
        <p:spPr>
          <a:xfrm>
            <a:off x="6363848" y="4463285"/>
            <a:ext cx="992592" cy="307777"/>
          </a:xfrm>
          <a:prstGeom prst="rect">
            <a:avLst/>
          </a:prstGeom>
          <a:noFill/>
        </p:spPr>
        <p:txBody>
          <a:bodyPr wrap="square" rtlCol="0">
            <a:spAutoFit/>
          </a:bodyPr>
          <a:lstStyle/>
          <a:p>
            <a:r>
              <a:rPr lang="en-US" altLang="zh-CN" sz="1400" dirty="0" err="1" smtClean="0">
                <a:solidFill>
                  <a:schemeClr val="bg1"/>
                </a:solidFill>
                <a:latin typeface="华文仿宋" panose="02010600040101010101" pitchFamily="2" charset="-122"/>
                <a:ea typeface="华文仿宋" panose="02010600040101010101" pitchFamily="2" charset="-122"/>
              </a:rPr>
              <a:t>OpenCV</a:t>
            </a:r>
            <a:endParaRPr lang="zh-CN" altLang="en-US" sz="1400" dirty="0">
              <a:solidFill>
                <a:schemeClr val="bg1"/>
              </a:solidFill>
              <a:latin typeface="华文仿宋" panose="02010600040101010101" pitchFamily="2" charset="-122"/>
              <a:ea typeface="华文仿宋" panose="02010600040101010101" pitchFamily="2" charset="-122"/>
            </a:endParaRPr>
          </a:p>
        </p:txBody>
      </p:sp>
      <p:sp>
        <p:nvSpPr>
          <p:cNvPr id="94" name="文本框 93"/>
          <p:cNvSpPr txBox="1"/>
          <p:nvPr/>
        </p:nvSpPr>
        <p:spPr>
          <a:xfrm>
            <a:off x="6981688" y="3011494"/>
            <a:ext cx="992592" cy="307777"/>
          </a:xfrm>
          <a:prstGeom prst="rect">
            <a:avLst/>
          </a:prstGeom>
          <a:noFill/>
        </p:spPr>
        <p:txBody>
          <a:bodyPr wrap="square" rtlCol="0">
            <a:spAutoFit/>
          </a:bodyPr>
          <a:lstStyle/>
          <a:p>
            <a:r>
              <a:rPr lang="en-US" altLang="zh-CN" sz="1400" dirty="0" smtClean="0">
                <a:solidFill>
                  <a:schemeClr val="bg1"/>
                </a:solidFill>
                <a:latin typeface="华文仿宋" panose="02010600040101010101" pitchFamily="2" charset="-122"/>
                <a:ea typeface="华文仿宋" panose="02010600040101010101" pitchFamily="2" charset="-122"/>
              </a:rPr>
              <a:t>Minecraft</a:t>
            </a:r>
            <a:endParaRPr lang="zh-CN" altLang="en-US" sz="1400" dirty="0">
              <a:solidFill>
                <a:schemeClr val="bg1"/>
              </a:solidFill>
              <a:latin typeface="华文仿宋" panose="02010600040101010101" pitchFamily="2" charset="-122"/>
              <a:ea typeface="华文仿宋" panose="02010600040101010101" pitchFamily="2" charset="-122"/>
            </a:endParaRPr>
          </a:p>
        </p:txBody>
      </p:sp>
      <p:sp>
        <p:nvSpPr>
          <p:cNvPr id="96" name="文本框 95"/>
          <p:cNvSpPr txBox="1"/>
          <p:nvPr/>
        </p:nvSpPr>
        <p:spPr>
          <a:xfrm>
            <a:off x="4302396" y="4412480"/>
            <a:ext cx="992592" cy="369332"/>
          </a:xfrm>
          <a:prstGeom prst="rect">
            <a:avLst/>
          </a:prstGeom>
          <a:noFill/>
        </p:spPr>
        <p:txBody>
          <a:bodyPr wrap="square" rtlCol="0">
            <a:spAutoFit/>
          </a:bodyPr>
          <a:lstStyle/>
          <a:p>
            <a:r>
              <a:rPr lang="en-US" altLang="zh-CN" dirty="0" smtClean="0">
                <a:solidFill>
                  <a:schemeClr val="bg1"/>
                </a:solidFill>
                <a:latin typeface="华文仿宋" panose="02010600040101010101" pitchFamily="2" charset="-122"/>
                <a:ea typeface="华文仿宋" panose="02010600040101010101" pitchFamily="2" charset="-122"/>
              </a:rPr>
              <a:t>Python</a:t>
            </a:r>
            <a:endParaRPr lang="zh-CN" altLang="en-US" dirty="0">
              <a:solidFill>
                <a:schemeClr val="bg1"/>
              </a:solidFill>
              <a:latin typeface="华文仿宋" panose="02010600040101010101" pitchFamily="2" charset="-122"/>
              <a:ea typeface="华文仿宋" panose="02010600040101010101" pitchFamily="2" charset="-122"/>
            </a:endParaRPr>
          </a:p>
        </p:txBody>
      </p:sp>
      <p:sp>
        <p:nvSpPr>
          <p:cNvPr id="97" name="文本框 96"/>
          <p:cNvSpPr txBox="1"/>
          <p:nvPr/>
        </p:nvSpPr>
        <p:spPr>
          <a:xfrm>
            <a:off x="5538047" y="2000112"/>
            <a:ext cx="992592" cy="276999"/>
          </a:xfrm>
          <a:prstGeom prst="rect">
            <a:avLst/>
          </a:prstGeom>
          <a:noFill/>
        </p:spPr>
        <p:txBody>
          <a:bodyPr wrap="square" rtlCol="0">
            <a:spAutoFit/>
          </a:bodyPr>
          <a:lstStyle/>
          <a:p>
            <a:r>
              <a:rPr lang="en-US" altLang="zh-CN" sz="1200" dirty="0" smtClean="0">
                <a:solidFill>
                  <a:schemeClr val="bg1"/>
                </a:solidFill>
                <a:latin typeface="华文仿宋" panose="02010600040101010101" pitchFamily="2" charset="-122"/>
                <a:ea typeface="华文仿宋" panose="02010600040101010101" pitchFamily="2" charset="-122"/>
              </a:rPr>
              <a:t>3D Print</a:t>
            </a:r>
            <a:endParaRPr lang="zh-CN" altLang="en-US" sz="1200" dirty="0">
              <a:solidFill>
                <a:schemeClr val="bg1"/>
              </a:solidFill>
              <a:latin typeface="华文仿宋" panose="02010600040101010101" pitchFamily="2" charset="-122"/>
              <a:ea typeface="华文仿宋" panose="02010600040101010101" pitchFamily="2" charset="-122"/>
            </a:endParaRPr>
          </a:p>
        </p:txBody>
      </p:sp>
      <p:sp>
        <p:nvSpPr>
          <p:cNvPr id="98" name="文本框 97"/>
          <p:cNvSpPr txBox="1"/>
          <p:nvPr/>
        </p:nvSpPr>
        <p:spPr>
          <a:xfrm>
            <a:off x="4624500" y="3488760"/>
            <a:ext cx="992592" cy="307777"/>
          </a:xfrm>
          <a:prstGeom prst="rect">
            <a:avLst/>
          </a:prstGeom>
          <a:noFill/>
        </p:spPr>
        <p:txBody>
          <a:bodyPr wrap="square" rtlCol="0">
            <a:spAutoFit/>
          </a:bodyPr>
          <a:lstStyle/>
          <a:p>
            <a:r>
              <a:rPr lang="en-US" altLang="zh-CN" sz="1400" dirty="0" smtClean="0">
                <a:solidFill>
                  <a:schemeClr val="bg1"/>
                </a:solidFill>
                <a:latin typeface="华文仿宋" panose="02010600040101010101" pitchFamily="2" charset="-122"/>
                <a:ea typeface="华文仿宋" panose="02010600040101010101" pitchFamily="2" charset="-122"/>
              </a:rPr>
              <a:t>SMB</a:t>
            </a:r>
            <a:endParaRPr lang="zh-CN" altLang="en-US" sz="1400" dirty="0">
              <a:solidFill>
                <a:schemeClr val="bg1"/>
              </a:solidFill>
              <a:latin typeface="华文仿宋" panose="02010600040101010101" pitchFamily="2" charset="-122"/>
              <a:ea typeface="华文仿宋" panose="02010600040101010101" pitchFamily="2" charset="-122"/>
            </a:endParaRPr>
          </a:p>
        </p:txBody>
      </p:sp>
      <p:sp>
        <p:nvSpPr>
          <p:cNvPr id="100" name="文本框 99"/>
          <p:cNvSpPr txBox="1"/>
          <p:nvPr/>
        </p:nvSpPr>
        <p:spPr>
          <a:xfrm>
            <a:off x="6613454" y="2294579"/>
            <a:ext cx="992592" cy="261610"/>
          </a:xfrm>
          <a:prstGeom prst="rect">
            <a:avLst/>
          </a:prstGeom>
          <a:noFill/>
        </p:spPr>
        <p:txBody>
          <a:bodyPr wrap="square" rtlCol="0">
            <a:spAutoFit/>
          </a:bodyPr>
          <a:lstStyle/>
          <a:p>
            <a:r>
              <a:rPr lang="en-US" altLang="zh-CN" sz="1050" dirty="0" smtClean="0">
                <a:solidFill>
                  <a:schemeClr val="bg1"/>
                </a:solidFill>
                <a:latin typeface="华文仿宋" panose="02010600040101010101" pitchFamily="2" charset="-122"/>
                <a:ea typeface="华文仿宋" panose="02010600040101010101" pitchFamily="2" charset="-122"/>
              </a:rPr>
              <a:t>DHCP</a:t>
            </a:r>
            <a:endParaRPr lang="zh-CN" altLang="en-US" sz="1050" dirty="0">
              <a:solidFill>
                <a:schemeClr val="bg1"/>
              </a:solidFill>
              <a:latin typeface="华文仿宋" panose="02010600040101010101" pitchFamily="2" charset="-122"/>
              <a:ea typeface="华文仿宋" panose="02010600040101010101" pitchFamily="2" charset="-122"/>
            </a:endParaRPr>
          </a:p>
        </p:txBody>
      </p:sp>
    </p:spTree>
    <p:extLst>
      <p:ext uri="{BB962C8B-B14F-4D97-AF65-F5344CB8AC3E}">
        <p14:creationId xmlns:p14="http://schemas.microsoft.com/office/powerpoint/2010/main" val="283750377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r="-2" b="2241"/>
          <a:stretch/>
        </p:blipFill>
        <p:spPr>
          <a:xfrm>
            <a:off x="4139736" y="849497"/>
            <a:ext cx="6824438" cy="5508171"/>
          </a:xfrm>
          <a:prstGeom prst="rect">
            <a:avLst/>
          </a:prstGeom>
        </p:spPr>
      </p:pic>
      <p:pic>
        <p:nvPicPr>
          <p:cNvPr id="85" name="图片 84" descr="228922c0ef5cf2d9445533006c81a2b5"/>
          <p:cNvPicPr>
            <a:picLocks noChangeAspect="1"/>
          </p:cNvPicPr>
          <p:nvPr/>
        </p:nvPicPr>
        <p:blipFill>
          <a:blip r:embed="rId4"/>
          <a:stretch>
            <a:fillRect/>
          </a:stretch>
        </p:blipFill>
        <p:spPr>
          <a:xfrm>
            <a:off x="217805" y="-53975"/>
            <a:ext cx="12135485" cy="6704965"/>
          </a:xfrm>
          <a:prstGeom prst="rect">
            <a:avLst/>
          </a:prstGeom>
        </p:spPr>
      </p:pic>
      <p:grpSp>
        <p:nvGrpSpPr>
          <p:cNvPr id="86" name="组合 85"/>
          <p:cNvGrpSpPr/>
          <p:nvPr/>
        </p:nvGrpSpPr>
        <p:grpSpPr>
          <a:xfrm>
            <a:off x="689956" y="940118"/>
            <a:ext cx="3736340" cy="860425"/>
            <a:chOff x="8394" y="1488"/>
            <a:chExt cx="5884" cy="1355"/>
          </a:xfrm>
        </p:grpSpPr>
        <p:sp>
          <p:nvSpPr>
            <p:cNvPr id="87" name="TextBox 28"/>
            <p:cNvSpPr txBox="1"/>
            <p:nvPr/>
          </p:nvSpPr>
          <p:spPr>
            <a:xfrm>
              <a:off x="8394" y="1488"/>
              <a:ext cx="5762" cy="1031"/>
            </a:xfrm>
            <a:prstGeom prst="rect">
              <a:avLst/>
            </a:prstGeom>
            <a:noFill/>
          </p:spPr>
          <p:txBody>
            <a:bodyPr wrap="square" lIns="91440" tIns="45720" rIns="91440" bIns="45720" rtlCol="0">
              <a:spAutoFit/>
            </a:bodyPr>
            <a:lstStyle/>
            <a:p>
              <a:pPr>
                <a:lnSpc>
                  <a:spcPct val="150000"/>
                </a:lnSpc>
              </a:pPr>
              <a:r>
                <a:rPr lang="zh-CN" altLang="en-US" sz="2660" b="1" dirty="0" smtClean="0">
                  <a:solidFill>
                    <a:srgbClr val="527C57"/>
                  </a:solidFill>
                  <a:latin typeface="字体管家胖丫儿" panose="00020600040101010101" charset="-122"/>
                  <a:ea typeface="字体管家胖丫儿" panose="00020600040101010101" charset="-122"/>
                  <a:sym typeface="+mn-ea"/>
                </a:rPr>
                <a:t>电路图</a:t>
              </a:r>
              <a:endParaRPr lang="zh-CN" altLang="en-US" sz="2660" b="1" dirty="0">
                <a:solidFill>
                  <a:srgbClr val="527C57"/>
                </a:solidFill>
                <a:latin typeface="字体管家胖丫儿" panose="00020600040101010101" charset="-122"/>
                <a:ea typeface="字体管家胖丫儿" panose="00020600040101010101" charset="-122"/>
                <a:sym typeface="+mn-ea"/>
              </a:endParaRPr>
            </a:p>
          </p:txBody>
        </p:sp>
        <p:sp>
          <p:nvSpPr>
            <p:cNvPr id="88" name="文本框 87"/>
            <p:cNvSpPr txBox="1"/>
            <p:nvPr/>
          </p:nvSpPr>
          <p:spPr>
            <a:xfrm>
              <a:off x="8394" y="2358"/>
              <a:ext cx="5884" cy="485"/>
            </a:xfrm>
            <a:prstGeom prst="rect">
              <a:avLst/>
            </a:prstGeom>
            <a:noFill/>
          </p:spPr>
          <p:txBody>
            <a:bodyPr wrap="square" rtlCol="0">
              <a:spAutoFit/>
            </a:bodyPr>
            <a:lstStyle/>
            <a:p>
              <a:r>
                <a:rPr lang="en-US" altLang="zh-CN" sz="1400" dirty="0" smtClean="0">
                  <a:solidFill>
                    <a:srgbClr val="527C57"/>
                  </a:solidFill>
                  <a:latin typeface="字体管家胖丫儿" panose="00020600040101010101" charset="-122"/>
                  <a:ea typeface="字体管家胖丫儿" panose="00020600040101010101" charset="-122"/>
                  <a:sym typeface="+mn-ea"/>
                </a:rPr>
                <a:t>Circuit Diagram</a:t>
              </a:r>
              <a:endParaRPr lang="zh-CN" altLang="en-US" sz="1400" dirty="0">
                <a:solidFill>
                  <a:srgbClr val="527C57"/>
                </a:solidFill>
                <a:latin typeface="字体管家胖丫儿" panose="00020600040101010101" charset="-122"/>
                <a:ea typeface="字体管家胖丫儿" panose="00020600040101010101" charset="-122"/>
                <a:sym typeface="+mn-ea"/>
              </a:endParaRPr>
            </a:p>
          </p:txBody>
        </p:sp>
      </p:grpSp>
      <p:pic>
        <p:nvPicPr>
          <p:cNvPr id="73" name="图片 72" descr="662be47b2c26740c136063d9dfacfa92"/>
          <p:cNvPicPr>
            <a:picLocks noChangeAspect="1"/>
          </p:cNvPicPr>
          <p:nvPr/>
        </p:nvPicPr>
        <p:blipFill>
          <a:blip r:embed="rId5" cstate="screen">
            <a:extLst>
              <a:ext uri="{28A0092B-C50C-407E-A947-70E740481C1C}">
                <a14:useLocalDpi xmlns:a14="http://schemas.microsoft.com/office/drawing/2010/main"/>
              </a:ext>
            </a:extLst>
          </a:blip>
          <a:srcRect l="15950" t="9054" r="14218" b="7763"/>
          <a:stretch>
            <a:fillRect/>
          </a:stretch>
        </p:blipFill>
        <p:spPr>
          <a:xfrm flipH="1">
            <a:off x="1053870" y="2077144"/>
            <a:ext cx="2389505" cy="2846705"/>
          </a:xfrm>
          <a:prstGeom prst="rect">
            <a:avLst/>
          </a:prstGeom>
        </p:spPr>
      </p:pic>
      <p:sp>
        <p:nvSpPr>
          <p:cNvPr id="74" name="任意多边形 73"/>
          <p:cNvSpPr/>
          <p:nvPr/>
        </p:nvSpPr>
        <p:spPr>
          <a:xfrm>
            <a:off x="1299615" y="6031924"/>
            <a:ext cx="2461895" cy="139700"/>
          </a:xfrm>
          <a:custGeom>
            <a:avLst/>
            <a:gdLst>
              <a:gd name="connisteX0" fmla="*/ 0 w 2461895"/>
              <a:gd name="connsiteY0" fmla="*/ 1411 h 139911"/>
              <a:gd name="connisteX1" fmla="*/ 66675 w 2461895"/>
              <a:gd name="connsiteY1" fmla="*/ 1411 h 139911"/>
              <a:gd name="connisteX2" fmla="*/ 133985 w 2461895"/>
              <a:gd name="connsiteY2" fmla="*/ 1411 h 139911"/>
              <a:gd name="connisteX3" fmla="*/ 200660 w 2461895"/>
              <a:gd name="connsiteY3" fmla="*/ 1411 h 139911"/>
              <a:gd name="connisteX4" fmla="*/ 267970 w 2461895"/>
              <a:gd name="connsiteY4" fmla="*/ 1411 h 139911"/>
              <a:gd name="connisteX5" fmla="*/ 334645 w 2461895"/>
              <a:gd name="connsiteY5" fmla="*/ 1411 h 139911"/>
              <a:gd name="connisteX6" fmla="*/ 401955 w 2461895"/>
              <a:gd name="connsiteY6" fmla="*/ 1411 h 139911"/>
              <a:gd name="connisteX7" fmla="*/ 468630 w 2461895"/>
              <a:gd name="connsiteY7" fmla="*/ 1411 h 139911"/>
              <a:gd name="connisteX8" fmla="*/ 535940 w 2461895"/>
              <a:gd name="connsiteY8" fmla="*/ 1411 h 139911"/>
              <a:gd name="connisteX9" fmla="*/ 602615 w 2461895"/>
              <a:gd name="connsiteY9" fmla="*/ 17921 h 139911"/>
              <a:gd name="connisteX10" fmla="*/ 669925 w 2461895"/>
              <a:gd name="connsiteY10" fmla="*/ 35066 h 139911"/>
              <a:gd name="connisteX11" fmla="*/ 736600 w 2461895"/>
              <a:gd name="connsiteY11" fmla="*/ 51576 h 139911"/>
              <a:gd name="connisteX12" fmla="*/ 803910 w 2461895"/>
              <a:gd name="connsiteY12" fmla="*/ 85231 h 139911"/>
              <a:gd name="connisteX13" fmla="*/ 870585 w 2461895"/>
              <a:gd name="connsiteY13" fmla="*/ 85231 h 139911"/>
              <a:gd name="connisteX14" fmla="*/ 937895 w 2461895"/>
              <a:gd name="connsiteY14" fmla="*/ 101741 h 139911"/>
              <a:gd name="connisteX15" fmla="*/ 1004570 w 2461895"/>
              <a:gd name="connsiteY15" fmla="*/ 101741 h 139911"/>
              <a:gd name="connisteX16" fmla="*/ 1088390 w 2461895"/>
              <a:gd name="connsiteY16" fmla="*/ 118886 h 139911"/>
              <a:gd name="connisteX17" fmla="*/ 1155700 w 2461895"/>
              <a:gd name="connsiteY17" fmla="*/ 118886 h 139911"/>
              <a:gd name="connisteX18" fmla="*/ 1238885 w 2461895"/>
              <a:gd name="connsiteY18" fmla="*/ 118886 h 139911"/>
              <a:gd name="connisteX19" fmla="*/ 1306195 w 2461895"/>
              <a:gd name="connsiteY19" fmla="*/ 118886 h 139911"/>
              <a:gd name="connisteX20" fmla="*/ 1372870 w 2461895"/>
              <a:gd name="connsiteY20" fmla="*/ 101741 h 139911"/>
              <a:gd name="connisteX21" fmla="*/ 1440180 w 2461895"/>
              <a:gd name="connsiteY21" fmla="*/ 101741 h 139911"/>
              <a:gd name="connisteX22" fmla="*/ 1506855 w 2461895"/>
              <a:gd name="connsiteY22" fmla="*/ 101741 h 139911"/>
              <a:gd name="connisteX23" fmla="*/ 1574165 w 2461895"/>
              <a:gd name="connsiteY23" fmla="*/ 101741 h 139911"/>
              <a:gd name="connisteX24" fmla="*/ 1640840 w 2461895"/>
              <a:gd name="connsiteY24" fmla="*/ 101741 h 139911"/>
              <a:gd name="connisteX25" fmla="*/ 1708150 w 2461895"/>
              <a:gd name="connsiteY25" fmla="*/ 101741 h 139911"/>
              <a:gd name="connisteX26" fmla="*/ 1774825 w 2461895"/>
              <a:gd name="connsiteY26" fmla="*/ 101741 h 139911"/>
              <a:gd name="connisteX27" fmla="*/ 1842135 w 2461895"/>
              <a:gd name="connsiteY27" fmla="*/ 118886 h 139911"/>
              <a:gd name="connisteX28" fmla="*/ 1908810 w 2461895"/>
              <a:gd name="connsiteY28" fmla="*/ 118886 h 139911"/>
              <a:gd name="connisteX29" fmla="*/ 1992630 w 2461895"/>
              <a:gd name="connsiteY29" fmla="*/ 135396 h 139911"/>
              <a:gd name="connisteX30" fmla="*/ 2059940 w 2461895"/>
              <a:gd name="connsiteY30" fmla="*/ 135396 h 139911"/>
              <a:gd name="connisteX31" fmla="*/ 2126615 w 2461895"/>
              <a:gd name="connsiteY31" fmla="*/ 135396 h 139911"/>
              <a:gd name="connisteX32" fmla="*/ 2193925 w 2461895"/>
              <a:gd name="connsiteY32" fmla="*/ 85231 h 139911"/>
              <a:gd name="connisteX33" fmla="*/ 2260600 w 2461895"/>
              <a:gd name="connsiteY33" fmla="*/ 68086 h 139911"/>
              <a:gd name="connisteX34" fmla="*/ 2327910 w 2461895"/>
              <a:gd name="connsiteY34" fmla="*/ 68086 h 139911"/>
              <a:gd name="connisteX35" fmla="*/ 2394585 w 2461895"/>
              <a:gd name="connsiteY35" fmla="*/ 68086 h 139911"/>
              <a:gd name="connisteX36" fmla="*/ 2461895 w 2461895"/>
              <a:gd name="connsiteY36" fmla="*/ 68086 h 13991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 ang="0">
                <a:pos x="connisteX9" y="connsiteY9"/>
              </a:cxn>
              <a:cxn ang="0">
                <a:pos x="connisteX10" y="connsiteY10"/>
              </a:cxn>
              <a:cxn ang="0">
                <a:pos x="connisteX11" y="connsiteY11"/>
              </a:cxn>
              <a:cxn ang="0">
                <a:pos x="connisteX12" y="connsiteY12"/>
              </a:cxn>
              <a:cxn ang="0">
                <a:pos x="connisteX13" y="connsiteY13"/>
              </a:cxn>
              <a:cxn ang="0">
                <a:pos x="connisteX14" y="connsiteY14"/>
              </a:cxn>
              <a:cxn ang="0">
                <a:pos x="connisteX15" y="connsiteY15"/>
              </a:cxn>
              <a:cxn ang="0">
                <a:pos x="connisteX16" y="connsiteY16"/>
              </a:cxn>
              <a:cxn ang="0">
                <a:pos x="connisteX17" y="connsiteY17"/>
              </a:cxn>
              <a:cxn ang="0">
                <a:pos x="connisteX18" y="connsiteY18"/>
              </a:cxn>
              <a:cxn ang="0">
                <a:pos x="connisteX19" y="connsiteY19"/>
              </a:cxn>
              <a:cxn ang="0">
                <a:pos x="connisteX20" y="connsiteY20"/>
              </a:cxn>
              <a:cxn ang="0">
                <a:pos x="connisteX21" y="connsiteY21"/>
              </a:cxn>
              <a:cxn ang="0">
                <a:pos x="connisteX22" y="connsiteY22"/>
              </a:cxn>
              <a:cxn ang="0">
                <a:pos x="connisteX23" y="connsiteY23"/>
              </a:cxn>
              <a:cxn ang="0">
                <a:pos x="connisteX24" y="connsiteY24"/>
              </a:cxn>
              <a:cxn ang="0">
                <a:pos x="connisteX25" y="connsiteY25"/>
              </a:cxn>
              <a:cxn ang="0">
                <a:pos x="connisteX26" y="connsiteY26"/>
              </a:cxn>
              <a:cxn ang="0">
                <a:pos x="connisteX27" y="connsiteY27"/>
              </a:cxn>
              <a:cxn ang="0">
                <a:pos x="connisteX28" y="connsiteY28"/>
              </a:cxn>
              <a:cxn ang="0">
                <a:pos x="connisteX29" y="connsiteY29"/>
              </a:cxn>
              <a:cxn ang="0">
                <a:pos x="connisteX30" y="connsiteY30"/>
              </a:cxn>
              <a:cxn ang="0">
                <a:pos x="connisteX31" y="connsiteY31"/>
              </a:cxn>
              <a:cxn ang="0">
                <a:pos x="connisteX32" y="connsiteY32"/>
              </a:cxn>
              <a:cxn ang="0">
                <a:pos x="connisteX33" y="connsiteY33"/>
              </a:cxn>
              <a:cxn ang="0">
                <a:pos x="connisteX34" y="connsiteY34"/>
              </a:cxn>
              <a:cxn ang="0">
                <a:pos x="connisteX35" y="connsiteY35"/>
              </a:cxn>
              <a:cxn ang="0">
                <a:pos x="connisteX36" y="connsiteY36"/>
              </a:cxn>
            </a:cxnLst>
            <a:rect l="l" t="t" r="r" b="b"/>
            <a:pathLst>
              <a:path w="2461895" h="139912">
                <a:moveTo>
                  <a:pt x="0" y="1411"/>
                </a:moveTo>
                <a:cubicBezTo>
                  <a:pt x="12065" y="1411"/>
                  <a:pt x="40005" y="1411"/>
                  <a:pt x="66675" y="1411"/>
                </a:cubicBezTo>
                <a:cubicBezTo>
                  <a:pt x="93345" y="1411"/>
                  <a:pt x="107315" y="1411"/>
                  <a:pt x="133985" y="1411"/>
                </a:cubicBezTo>
                <a:cubicBezTo>
                  <a:pt x="160655" y="1411"/>
                  <a:pt x="173990" y="1411"/>
                  <a:pt x="200660" y="1411"/>
                </a:cubicBezTo>
                <a:cubicBezTo>
                  <a:pt x="227330" y="1411"/>
                  <a:pt x="241300" y="1411"/>
                  <a:pt x="267970" y="1411"/>
                </a:cubicBezTo>
                <a:cubicBezTo>
                  <a:pt x="294640" y="1411"/>
                  <a:pt x="307975" y="1411"/>
                  <a:pt x="334645" y="1411"/>
                </a:cubicBezTo>
                <a:cubicBezTo>
                  <a:pt x="361315" y="1411"/>
                  <a:pt x="375285" y="1411"/>
                  <a:pt x="401955" y="1411"/>
                </a:cubicBezTo>
                <a:cubicBezTo>
                  <a:pt x="428625" y="1411"/>
                  <a:pt x="441960" y="1411"/>
                  <a:pt x="468630" y="1411"/>
                </a:cubicBezTo>
                <a:cubicBezTo>
                  <a:pt x="495300" y="1411"/>
                  <a:pt x="509270" y="-1764"/>
                  <a:pt x="535940" y="1411"/>
                </a:cubicBezTo>
                <a:cubicBezTo>
                  <a:pt x="562610" y="4586"/>
                  <a:pt x="575945" y="10936"/>
                  <a:pt x="602615" y="17921"/>
                </a:cubicBezTo>
                <a:cubicBezTo>
                  <a:pt x="629285" y="24906"/>
                  <a:pt x="643255" y="28081"/>
                  <a:pt x="669925" y="35066"/>
                </a:cubicBezTo>
                <a:cubicBezTo>
                  <a:pt x="696595" y="42051"/>
                  <a:pt x="709930" y="41416"/>
                  <a:pt x="736600" y="51576"/>
                </a:cubicBezTo>
                <a:cubicBezTo>
                  <a:pt x="763270" y="61736"/>
                  <a:pt x="777240" y="78246"/>
                  <a:pt x="803910" y="85231"/>
                </a:cubicBezTo>
                <a:cubicBezTo>
                  <a:pt x="830580" y="92216"/>
                  <a:pt x="843915" y="82056"/>
                  <a:pt x="870585" y="85231"/>
                </a:cubicBezTo>
                <a:cubicBezTo>
                  <a:pt x="897255" y="88406"/>
                  <a:pt x="911225" y="98566"/>
                  <a:pt x="937895" y="101741"/>
                </a:cubicBezTo>
                <a:cubicBezTo>
                  <a:pt x="964565" y="104916"/>
                  <a:pt x="974725" y="98566"/>
                  <a:pt x="1004570" y="101741"/>
                </a:cubicBezTo>
                <a:cubicBezTo>
                  <a:pt x="1034415" y="104916"/>
                  <a:pt x="1057910" y="115711"/>
                  <a:pt x="1088390" y="118886"/>
                </a:cubicBezTo>
                <a:cubicBezTo>
                  <a:pt x="1118870" y="122061"/>
                  <a:pt x="1125855" y="118886"/>
                  <a:pt x="1155700" y="118886"/>
                </a:cubicBezTo>
                <a:cubicBezTo>
                  <a:pt x="1185545" y="118886"/>
                  <a:pt x="1209040" y="118886"/>
                  <a:pt x="1238885" y="118886"/>
                </a:cubicBezTo>
                <a:cubicBezTo>
                  <a:pt x="1268730" y="118886"/>
                  <a:pt x="1279525" y="122061"/>
                  <a:pt x="1306195" y="118886"/>
                </a:cubicBezTo>
                <a:cubicBezTo>
                  <a:pt x="1332865" y="115711"/>
                  <a:pt x="1346200" y="104916"/>
                  <a:pt x="1372870" y="101741"/>
                </a:cubicBezTo>
                <a:cubicBezTo>
                  <a:pt x="1399540" y="98566"/>
                  <a:pt x="1413510" y="101741"/>
                  <a:pt x="1440180" y="101741"/>
                </a:cubicBezTo>
                <a:cubicBezTo>
                  <a:pt x="1466850" y="101741"/>
                  <a:pt x="1480185" y="101741"/>
                  <a:pt x="1506855" y="101741"/>
                </a:cubicBezTo>
                <a:cubicBezTo>
                  <a:pt x="1533525" y="101741"/>
                  <a:pt x="1547495" y="101741"/>
                  <a:pt x="1574165" y="101741"/>
                </a:cubicBezTo>
                <a:cubicBezTo>
                  <a:pt x="1600835" y="101741"/>
                  <a:pt x="1614170" y="101741"/>
                  <a:pt x="1640840" y="101741"/>
                </a:cubicBezTo>
                <a:cubicBezTo>
                  <a:pt x="1667510" y="101741"/>
                  <a:pt x="1681480" y="101741"/>
                  <a:pt x="1708150" y="101741"/>
                </a:cubicBezTo>
                <a:cubicBezTo>
                  <a:pt x="1734820" y="101741"/>
                  <a:pt x="1748155" y="98566"/>
                  <a:pt x="1774825" y="101741"/>
                </a:cubicBezTo>
                <a:cubicBezTo>
                  <a:pt x="1801495" y="104916"/>
                  <a:pt x="1815465" y="115711"/>
                  <a:pt x="1842135" y="118886"/>
                </a:cubicBezTo>
                <a:cubicBezTo>
                  <a:pt x="1868805" y="122061"/>
                  <a:pt x="1878965" y="115711"/>
                  <a:pt x="1908810" y="118886"/>
                </a:cubicBezTo>
                <a:cubicBezTo>
                  <a:pt x="1938655" y="122061"/>
                  <a:pt x="1962150" y="132221"/>
                  <a:pt x="1992630" y="135396"/>
                </a:cubicBezTo>
                <a:cubicBezTo>
                  <a:pt x="2023110" y="138571"/>
                  <a:pt x="2033270" y="135396"/>
                  <a:pt x="2059940" y="135396"/>
                </a:cubicBezTo>
                <a:cubicBezTo>
                  <a:pt x="2086610" y="135396"/>
                  <a:pt x="2099945" y="145556"/>
                  <a:pt x="2126615" y="135396"/>
                </a:cubicBezTo>
                <a:cubicBezTo>
                  <a:pt x="2153285" y="125236"/>
                  <a:pt x="2167255" y="98566"/>
                  <a:pt x="2193925" y="85231"/>
                </a:cubicBezTo>
                <a:cubicBezTo>
                  <a:pt x="2220595" y="71896"/>
                  <a:pt x="2233930" y="71261"/>
                  <a:pt x="2260600" y="68086"/>
                </a:cubicBezTo>
                <a:cubicBezTo>
                  <a:pt x="2287270" y="64911"/>
                  <a:pt x="2301240" y="68086"/>
                  <a:pt x="2327910" y="68086"/>
                </a:cubicBezTo>
                <a:cubicBezTo>
                  <a:pt x="2354580" y="68086"/>
                  <a:pt x="2367915" y="68086"/>
                  <a:pt x="2394585" y="68086"/>
                </a:cubicBezTo>
                <a:cubicBezTo>
                  <a:pt x="2421255" y="68086"/>
                  <a:pt x="2449830" y="68086"/>
                  <a:pt x="2461895" y="68086"/>
                </a:cubicBezTo>
              </a:path>
            </a:pathLst>
          </a:custGeom>
          <a:solidFill>
            <a:srgbClr val="5D5861"/>
          </a:solid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5" name="图片 74" descr="8f1bd7faf8424cd22e4c01816fd7065e"/>
          <p:cNvPicPr>
            <a:picLocks noChangeAspect="1"/>
          </p:cNvPicPr>
          <p:nvPr/>
        </p:nvPicPr>
        <p:blipFill>
          <a:blip r:embed="rId6" cstate="screen">
            <a:extLst>
              <a:ext uri="{28A0092B-C50C-407E-A947-70E740481C1C}">
                <a14:useLocalDpi xmlns:a14="http://schemas.microsoft.com/office/drawing/2010/main"/>
              </a:ext>
            </a:extLst>
          </a:blip>
          <a:srcRect/>
          <a:stretch>
            <a:fillRect/>
          </a:stretch>
        </p:blipFill>
        <p:spPr>
          <a:xfrm>
            <a:off x="2243225" y="3817679"/>
            <a:ext cx="1518285" cy="2424430"/>
          </a:xfrm>
          <a:prstGeom prst="rect">
            <a:avLst/>
          </a:prstGeom>
        </p:spPr>
      </p:pic>
    </p:spTree>
    <p:extLst>
      <p:ext uri="{BB962C8B-B14F-4D97-AF65-F5344CB8AC3E}">
        <p14:creationId xmlns:p14="http://schemas.microsoft.com/office/powerpoint/2010/main" val="2632744143"/>
      </p:ext>
    </p:extLst>
  </p:cSld>
  <p:clrMapOvr>
    <a:masterClrMapping/>
  </p:clrMapOvr>
  <p:transition spd="slow">
    <p:wipe dir="u"/>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LIDE.DIAGRAM" val="4185"/>
</p:tagLst>
</file>

<file path=ppt/theme/theme1.xml><?xml version="1.0" encoding="utf-8"?>
<a:theme xmlns:a="http://schemas.openxmlformats.org/drawingml/2006/main" name="第一PPT，www.1ppt.com">
  <a:themeElements>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10.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11.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12.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13.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14.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15.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16.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4.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5.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6.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7.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8.xml><?xml version="1.0" encoding="utf-8"?>
<a:themeOverride xmlns:a="http://schemas.openxmlformats.org/drawingml/2006/main">
  <a:clrScheme name="Office">
    <a:dk1>
      <a:srgbClr val="000000"/>
    </a:dk1>
    <a:lt1>
      <a:srgbClr val="FFFFFF"/>
    </a:lt1>
    <a:dk2>
      <a:srgbClr val="768395"/>
    </a:dk2>
    <a:lt2>
      <a:srgbClr val="F0F0F0"/>
    </a:lt2>
    <a:accent1>
      <a:srgbClr val="00978E"/>
    </a:accent1>
    <a:accent2>
      <a:srgbClr val="184C58"/>
    </a:accent2>
    <a:accent3>
      <a:srgbClr val="484848"/>
    </a:accent3>
    <a:accent4>
      <a:srgbClr val="747474"/>
    </a:accent4>
    <a:accent5>
      <a:srgbClr val="9F9F9F"/>
    </a:accent5>
    <a:accent6>
      <a:srgbClr val="C1C1C1"/>
    </a:accent6>
    <a:hlink>
      <a:srgbClr val="4472C4"/>
    </a:hlink>
    <a:folHlink>
      <a:srgbClr val="BFBFBF"/>
    </a:folHlink>
  </a:clrScheme>
</a:themeOverride>
</file>

<file path=ppt/theme/themeOverride9.xml><?xml version="1.0" encoding="utf-8"?>
<a:themeOverride xmlns:a="http://schemas.openxmlformats.org/drawingml/2006/main">
  <a:clrScheme name="Office">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1317</TotalTime>
  <Words>1608</Words>
  <Application>Microsoft Office PowerPoint</Application>
  <PresentationFormat>宽屏</PresentationFormat>
  <Paragraphs>166</Paragraphs>
  <Slides>21</Slides>
  <Notes>21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21</vt:i4>
      </vt:variant>
    </vt:vector>
  </HeadingPairs>
  <TitlesOfParts>
    <vt:vector size="30" baseType="lpstr">
      <vt:lpstr>Adobe Arabic</vt:lpstr>
      <vt:lpstr>方正姚体</vt:lpstr>
      <vt:lpstr>华文仿宋</vt:lpstr>
      <vt:lpstr>宋体</vt:lpstr>
      <vt:lpstr>字体管家胖丫儿</vt:lpstr>
      <vt:lpstr>Arial</vt:lpstr>
      <vt:lpstr>Calibri</vt:lpstr>
      <vt:lpstr>Calibri Light</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植物</dc:title>
  <dc:creator>第一PPT</dc:creator>
  <cp:keywords>www.1ppt.com</cp:keywords>
  <dc:description>www.1ppt.com</dc:description>
  <cp:lastModifiedBy>End Candle</cp:lastModifiedBy>
  <cp:revision>60</cp:revision>
  <dcterms:created xsi:type="dcterms:W3CDTF">2017-09-19T15:39:00Z</dcterms:created>
  <dcterms:modified xsi:type="dcterms:W3CDTF">2018-12-25T07:31:57Z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2052-10.1.0.6749</vt:lpwstr>
  </property>
</Properties>
</file>

<file path=docProps/thumbnail.jpeg>
</file>